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26"/>
  </p:notesMasterIdLst>
  <p:sldIdLst>
    <p:sldId id="337" r:id="rId4"/>
    <p:sldId id="422" r:id="rId5"/>
    <p:sldId id="418" r:id="rId6"/>
    <p:sldId id="472" r:id="rId7"/>
    <p:sldId id="470" r:id="rId8"/>
    <p:sldId id="467" r:id="rId9"/>
    <p:sldId id="480" r:id="rId10"/>
    <p:sldId id="473" r:id="rId11"/>
    <p:sldId id="322" r:id="rId12"/>
    <p:sldId id="479" r:id="rId13"/>
    <p:sldId id="451" r:id="rId14"/>
    <p:sldId id="481" r:id="rId15"/>
    <p:sldId id="482" r:id="rId16"/>
    <p:sldId id="484" r:id="rId17"/>
    <p:sldId id="491" r:id="rId18"/>
    <p:sldId id="486" r:id="rId19"/>
    <p:sldId id="490" r:id="rId20"/>
    <p:sldId id="487" r:id="rId21"/>
    <p:sldId id="488" r:id="rId22"/>
    <p:sldId id="489" r:id="rId23"/>
    <p:sldId id="413" r:id="rId24"/>
    <p:sldId id="475" r:id="rId25"/>
  </p:sldIdLst>
  <p:sldSz cx="9144000" cy="6858000" type="screen4x3"/>
  <p:notesSz cx="6888163" cy="100187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 van den Berg | Orbis" initials="JvdB|O" lastIdx="2" clrIdx="0">
    <p:extLst>
      <p:ext uri="{19B8F6BF-5375-455C-9EA6-DF929625EA0E}">
        <p15:presenceInfo xmlns:p15="http://schemas.microsoft.com/office/powerpoint/2012/main" userId="Jack van den Berg | Orbis" providerId="None"/>
      </p:ext>
    </p:extLst>
  </p:cmAuthor>
  <p:cmAuthor id="2" name="Annemiek van Beek | Orbis" initials="AvB|O" lastIdx="3" clrIdx="1">
    <p:extLst>
      <p:ext uri="{19B8F6BF-5375-455C-9EA6-DF929625EA0E}">
        <p15:presenceInfo xmlns:p15="http://schemas.microsoft.com/office/powerpoint/2012/main" userId="Annemiek van Beek | Orb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003399"/>
    <a:srgbClr val="0033CC"/>
    <a:srgbClr val="000099"/>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D81415-9150-4B38-9C7B-A1F3348CAB52}" v="21" dt="2019-05-22T09:23:59.48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7853C-536D-4A76-A0AE-DD22124D55A5}" styleName="Stijl, thema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6D9F66E-5EB9-4882-86FB-DCBF35E3C3E4}" styleName="Stijl, gemiddeld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D083AE6-46FA-4A59-8FB0-9F97EB10719F}" styleName="Stijl, licht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2244" autoAdjust="0"/>
  </p:normalViewPr>
  <p:slideViewPr>
    <p:cSldViewPr snapToGrid="0">
      <p:cViewPr varScale="1">
        <p:scale>
          <a:sx n="105" d="100"/>
          <a:sy n="105" d="100"/>
        </p:scale>
        <p:origin x="1776" y="108"/>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nl-NL"/>
          </a:p>
        </p:txBody>
      </p:sp>
      <p:sp>
        <p:nvSpPr>
          <p:cNvPr id="3" name="Tijdelijke aanduiding voor datum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1BF11C8B-5F47-4C30-8E69-BB490F550935}" type="datetimeFigureOut">
              <a:rPr lang="nl-NL" smtClean="0"/>
              <a:t>22-5-2019</a:t>
            </a:fld>
            <a:endParaRPr lang="nl-NL"/>
          </a:p>
        </p:txBody>
      </p:sp>
      <p:sp>
        <p:nvSpPr>
          <p:cNvPr id="4" name="Tijdelijke aanduiding voor dia-afbeelding 3"/>
          <p:cNvSpPr>
            <a:spLocks noGrp="1" noRot="1" noChangeAspect="1"/>
          </p:cNvSpPr>
          <p:nvPr>
            <p:ph type="sldImg" idx="2"/>
          </p:nvPr>
        </p:nvSpPr>
        <p:spPr>
          <a:xfrm>
            <a:off x="1190625" y="1252538"/>
            <a:ext cx="4506913" cy="3381375"/>
          </a:xfrm>
          <a:prstGeom prst="rect">
            <a:avLst/>
          </a:prstGeom>
          <a:noFill/>
          <a:ln w="12700">
            <a:solidFill>
              <a:prstClr val="black"/>
            </a:solidFill>
          </a:ln>
        </p:spPr>
        <p:txBody>
          <a:bodyPr vert="horz" lIns="96606" tIns="48303" rIns="96606" bIns="48303" rtlCol="0" anchor="ctr"/>
          <a:lstStyle/>
          <a:p>
            <a:endParaRPr lang="nl-NL"/>
          </a:p>
        </p:txBody>
      </p:sp>
      <p:sp>
        <p:nvSpPr>
          <p:cNvPr id="5" name="Tijdelijke aanduiding voor notities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C5B96D92-7171-4C21-B36B-0154B0C8257D}" type="slidenum">
              <a:rPr lang="nl-NL" smtClean="0"/>
              <a:t>‹nr.›</a:t>
            </a:fld>
            <a:endParaRPr lang="nl-NL"/>
          </a:p>
        </p:txBody>
      </p:sp>
    </p:spTree>
    <p:extLst>
      <p:ext uri="{BB962C8B-B14F-4D97-AF65-F5344CB8AC3E}">
        <p14:creationId xmlns:p14="http://schemas.microsoft.com/office/powerpoint/2010/main" val="164096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B96D92-7171-4C21-B36B-0154B0C8257D}" type="slidenum">
              <a:rPr lang="nl-NL" smtClean="0"/>
              <a:t>1</a:t>
            </a:fld>
            <a:endParaRPr lang="nl-NL"/>
          </a:p>
        </p:txBody>
      </p:sp>
    </p:spTree>
    <p:extLst>
      <p:ext uri="{BB962C8B-B14F-4D97-AF65-F5344CB8AC3E}">
        <p14:creationId xmlns:p14="http://schemas.microsoft.com/office/powerpoint/2010/main" val="2048020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1020647">
              <a:defRPr/>
            </a:pPr>
            <a:r>
              <a:rPr lang="nl-NL" sz="1300" b="1" dirty="0">
                <a:solidFill>
                  <a:srgbClr val="333333"/>
                </a:solidFill>
              </a:rPr>
              <a:t>-Wat is een Sedumdak:</a:t>
            </a:r>
          </a:p>
          <a:p>
            <a:pPr defTabSz="1020647">
              <a:defRPr/>
            </a:pPr>
            <a:r>
              <a:rPr lang="nl-NL" sz="1300" dirty="0">
                <a:solidFill>
                  <a:srgbClr val="333333"/>
                </a:solidFill>
                <a:latin typeface="-apple-system"/>
              </a:rPr>
              <a:t>Een sedumdak is een gewoon dak dat begroeid is met </a:t>
            </a:r>
            <a:r>
              <a:rPr lang="nl-NL" sz="1300" dirty="0" err="1">
                <a:solidFill>
                  <a:srgbClr val="333333"/>
                </a:solidFill>
                <a:latin typeface="-apple-system"/>
              </a:rPr>
              <a:t>sedumplantjes</a:t>
            </a:r>
            <a:r>
              <a:rPr lang="nl-NL" sz="1300" dirty="0">
                <a:solidFill>
                  <a:srgbClr val="333333"/>
                </a:solidFill>
                <a:latin typeface="-apple-system"/>
              </a:rPr>
              <a:t> die op een substraat laag (aarde) groeien. Zoals de naam al aangeeft gaat het (vooral) om planten van het geslacht Sedum. Dat zijn kleine vetplanten, die uitstekend functioneren onder diverse weersomstandigheden en bijna geen onderhoud nodig hebben.  Sedum is in staat om water op te slaan in de bladeren van de plant. Dat maakt ze ideaal om een dak van vegetatie te voorzien. </a:t>
            </a:r>
          </a:p>
          <a:p>
            <a:endParaRPr lang="nl-NL" b="1" dirty="0"/>
          </a:p>
          <a:p>
            <a:endParaRPr lang="nl-NL" dirty="0"/>
          </a:p>
        </p:txBody>
      </p:sp>
      <p:sp>
        <p:nvSpPr>
          <p:cNvPr id="4" name="Tijdelijke aanduiding voor dianummer 3"/>
          <p:cNvSpPr>
            <a:spLocks noGrp="1"/>
          </p:cNvSpPr>
          <p:nvPr>
            <p:ph type="sldNum" sz="quarter" idx="5"/>
          </p:nvPr>
        </p:nvSpPr>
        <p:spPr/>
        <p:txBody>
          <a:bodyPr/>
          <a:lstStyle/>
          <a:p>
            <a:fld id="{C5B96D92-7171-4C21-B36B-0154B0C8257D}" type="slidenum">
              <a:rPr lang="nl-NL" smtClean="0"/>
              <a:t>10</a:t>
            </a:fld>
            <a:endParaRPr lang="nl-NL"/>
          </a:p>
        </p:txBody>
      </p:sp>
    </p:spTree>
    <p:extLst>
      <p:ext uri="{BB962C8B-B14F-4D97-AF65-F5344CB8AC3E}">
        <p14:creationId xmlns:p14="http://schemas.microsoft.com/office/powerpoint/2010/main" val="1304217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90625" y="1252538"/>
            <a:ext cx="4506913" cy="3381375"/>
          </a:xfrm>
        </p:spPr>
      </p:sp>
      <p:sp>
        <p:nvSpPr>
          <p:cNvPr id="3" name="Tijdelijke aanduiding voor notities 2"/>
          <p:cNvSpPr>
            <a:spLocks noGrp="1"/>
          </p:cNvSpPr>
          <p:nvPr>
            <p:ph type="body" idx="1"/>
          </p:nvPr>
        </p:nvSpPr>
        <p:spPr/>
        <p:txBody>
          <a:bodyPr/>
          <a:lstStyle/>
          <a:p>
            <a:r>
              <a:rPr lang="nl-NL" dirty="0"/>
              <a:t>Enkele mooie voorbeelden van groene daken. Los van alle eerdere genoemde voordelen is zo’n dak natuurlijk prachtig om naar te kijken. </a:t>
            </a:r>
          </a:p>
        </p:txBody>
      </p:sp>
      <p:sp>
        <p:nvSpPr>
          <p:cNvPr id="4" name="Tijdelijke aanduiding voor dianummer 3"/>
          <p:cNvSpPr>
            <a:spLocks noGrp="1"/>
          </p:cNvSpPr>
          <p:nvPr>
            <p:ph type="sldNum" sz="quarter" idx="5"/>
          </p:nvPr>
        </p:nvSpPr>
        <p:spPr/>
        <p:txBody>
          <a:bodyPr/>
          <a:lstStyle/>
          <a:p>
            <a:fld id="{C5B96D92-7171-4C21-B36B-0154B0C8257D}" type="slidenum">
              <a:rPr lang="nl-NL" smtClean="0"/>
              <a:t>11</a:t>
            </a:fld>
            <a:endParaRPr lang="nl-NL"/>
          </a:p>
        </p:txBody>
      </p:sp>
    </p:spTree>
    <p:extLst>
      <p:ext uri="{BB962C8B-B14F-4D97-AF65-F5344CB8AC3E}">
        <p14:creationId xmlns:p14="http://schemas.microsoft.com/office/powerpoint/2010/main" val="2594044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90625" y="1252538"/>
            <a:ext cx="4506913" cy="3381375"/>
          </a:xfrm>
        </p:spPr>
      </p:sp>
      <p:sp>
        <p:nvSpPr>
          <p:cNvPr id="3" name="Tijdelijke aanduiding voor notities 2"/>
          <p:cNvSpPr>
            <a:spLocks noGrp="1"/>
          </p:cNvSpPr>
          <p:nvPr>
            <p:ph type="body" idx="1"/>
          </p:nvPr>
        </p:nvSpPr>
        <p:spPr/>
        <p:txBody>
          <a:bodyPr/>
          <a:lstStyle/>
          <a:p>
            <a:r>
              <a:rPr lang="nl-NL" dirty="0"/>
              <a:t>de vegetatie is opgebouwd uit diverse soorten plantjes. Ik noem er enkele </a:t>
            </a:r>
            <a:r>
              <a:rPr lang="nl-NL" b="1" dirty="0"/>
              <a:t>maar of een plantje ook echt opkomt is mede afhankelijk van de situering van een dak.</a:t>
            </a:r>
          </a:p>
          <a:p>
            <a:endParaRPr lang="nl-NL" dirty="0"/>
          </a:p>
          <a:p>
            <a:r>
              <a:rPr lang="nl-NL" dirty="0" err="1"/>
              <a:t>Sedummixmat</a:t>
            </a:r>
            <a:r>
              <a:rPr lang="nl-NL" dirty="0"/>
              <a:t>:</a:t>
            </a:r>
          </a:p>
          <a:p>
            <a:r>
              <a:rPr lang="nl-NL" dirty="0"/>
              <a:t>8 tot 12 verschillende soorten Sedum o.a.</a:t>
            </a:r>
          </a:p>
          <a:p>
            <a:pPr marL="191371" indent="-191371">
              <a:buFont typeface="Arial" panose="020B0604020202020204" pitchFamily="34" charset="0"/>
              <a:buChar char="•"/>
            </a:pPr>
            <a:r>
              <a:rPr lang="nl-NL" dirty="0"/>
              <a:t>Muurpeper sedum acre</a:t>
            </a:r>
          </a:p>
          <a:p>
            <a:pPr marL="191371" indent="-191371">
              <a:buFont typeface="Arial" panose="020B0604020202020204" pitchFamily="34" charset="0"/>
              <a:buChar char="•"/>
            </a:pPr>
            <a:r>
              <a:rPr lang="nl-NL" dirty="0"/>
              <a:t>Wit vetkruid sedum alba ‘</a:t>
            </a:r>
            <a:r>
              <a:rPr lang="nl-NL" dirty="0" err="1"/>
              <a:t>murale</a:t>
            </a:r>
            <a:r>
              <a:rPr lang="nl-NL" dirty="0"/>
              <a:t>’</a:t>
            </a:r>
          </a:p>
          <a:p>
            <a:pPr marL="191371" indent="-191371">
              <a:buFont typeface="Arial" panose="020B0604020202020204" pitchFamily="34" charset="0"/>
              <a:buChar char="•"/>
            </a:pPr>
            <a:r>
              <a:rPr lang="nl-NL" dirty="0"/>
              <a:t>Zacht vetkruid sedum </a:t>
            </a:r>
            <a:r>
              <a:rPr lang="nl-NL" dirty="0" err="1"/>
              <a:t>sexangulare</a:t>
            </a:r>
            <a:endParaRPr lang="nl-NL" dirty="0"/>
          </a:p>
          <a:p>
            <a:pPr marL="191371" indent="-191371">
              <a:buFont typeface="Arial" panose="020B0604020202020204" pitchFamily="34" charset="0"/>
              <a:buChar char="•"/>
            </a:pPr>
            <a:r>
              <a:rPr lang="nl-NL" dirty="0"/>
              <a:t>Roze vetkruid sedum </a:t>
            </a:r>
            <a:r>
              <a:rPr lang="nl-NL" dirty="0" err="1"/>
              <a:t>spurium</a:t>
            </a:r>
            <a:r>
              <a:rPr lang="nl-NL" dirty="0"/>
              <a:t> ‘</a:t>
            </a:r>
            <a:r>
              <a:rPr lang="nl-NL" dirty="0" err="1"/>
              <a:t>coccineum</a:t>
            </a:r>
            <a:r>
              <a:rPr lang="nl-NL" dirty="0"/>
              <a:t>’</a:t>
            </a:r>
          </a:p>
          <a:p>
            <a:pPr marL="191371" indent="-191371">
              <a:buFont typeface="Arial" panose="020B0604020202020204" pitchFamily="34" charset="0"/>
              <a:buChar char="•"/>
            </a:pPr>
            <a:endParaRPr lang="nl-NL" dirty="0"/>
          </a:p>
          <a:p>
            <a:r>
              <a:rPr lang="nl-NL" dirty="0"/>
              <a:t>Sedum kruidenmat: o.a. </a:t>
            </a:r>
          </a:p>
          <a:p>
            <a:r>
              <a:rPr lang="nl-NL" dirty="0" err="1"/>
              <a:t>Sierui</a:t>
            </a:r>
            <a:endParaRPr lang="nl-NL" dirty="0"/>
          </a:p>
          <a:p>
            <a:r>
              <a:rPr lang="nl-NL" dirty="0"/>
              <a:t>Klaproos ;Papaver</a:t>
            </a:r>
          </a:p>
          <a:p>
            <a:r>
              <a:rPr lang="nl-NL" dirty="0"/>
              <a:t>Kruip tijm</a:t>
            </a:r>
          </a:p>
          <a:p>
            <a:r>
              <a:rPr lang="nl-NL" dirty="0"/>
              <a:t>Geel zonneroosje</a:t>
            </a:r>
          </a:p>
          <a:p>
            <a:r>
              <a:rPr lang="nl-NL" dirty="0"/>
              <a:t>Diverse soorten vetkruid	</a:t>
            </a:r>
          </a:p>
        </p:txBody>
      </p:sp>
      <p:sp>
        <p:nvSpPr>
          <p:cNvPr id="4" name="Tijdelijke aanduiding voor dianummer 3"/>
          <p:cNvSpPr>
            <a:spLocks noGrp="1"/>
          </p:cNvSpPr>
          <p:nvPr>
            <p:ph type="sldNum" sz="quarter" idx="5"/>
          </p:nvPr>
        </p:nvSpPr>
        <p:spPr/>
        <p:txBody>
          <a:bodyPr/>
          <a:lstStyle/>
          <a:p>
            <a:fld id="{C5B96D92-7171-4C21-B36B-0154B0C8257D}" type="slidenum">
              <a:rPr lang="nl-NL" smtClean="0"/>
              <a:t>12</a:t>
            </a:fld>
            <a:endParaRPr lang="nl-NL"/>
          </a:p>
        </p:txBody>
      </p:sp>
    </p:spTree>
    <p:extLst>
      <p:ext uri="{BB962C8B-B14F-4D97-AF65-F5344CB8AC3E}">
        <p14:creationId xmlns:p14="http://schemas.microsoft.com/office/powerpoint/2010/main" val="2140751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90625" y="1252538"/>
            <a:ext cx="4506913" cy="3381375"/>
          </a:xfrm>
        </p:spPr>
      </p:sp>
      <p:sp>
        <p:nvSpPr>
          <p:cNvPr id="3" name="Tijdelijke aanduiding voor notities 2"/>
          <p:cNvSpPr>
            <a:spLocks noGrp="1"/>
          </p:cNvSpPr>
          <p:nvPr>
            <p:ph type="body" idx="1"/>
          </p:nvPr>
        </p:nvSpPr>
        <p:spPr/>
        <p:txBody>
          <a:bodyPr/>
          <a:lstStyle/>
          <a:p>
            <a:r>
              <a:rPr lang="nl-NL" dirty="0"/>
              <a:t>Opbouw mat bestaat uit 3 lagen zie de nummering.</a:t>
            </a:r>
          </a:p>
          <a:p>
            <a:endParaRPr lang="nl-NL" dirty="0"/>
          </a:p>
          <a:p>
            <a:r>
              <a:rPr lang="nl-NL" dirty="0"/>
              <a:t>Opbouw dak:</a:t>
            </a:r>
          </a:p>
          <a:p>
            <a:r>
              <a:rPr lang="nl-NL" dirty="0"/>
              <a:t>Scheidingsprofiel wordt uit het zicht gewerkt en zit tussen grind en </a:t>
            </a:r>
            <a:r>
              <a:rPr lang="nl-NL" dirty="0" err="1"/>
              <a:t>sedumplantjes</a:t>
            </a:r>
            <a:endParaRPr lang="nl-NL" dirty="0"/>
          </a:p>
          <a:p>
            <a:endParaRPr lang="nl-NL" dirty="0"/>
          </a:p>
        </p:txBody>
      </p:sp>
      <p:sp>
        <p:nvSpPr>
          <p:cNvPr id="4" name="Tijdelijke aanduiding voor dianummer 3"/>
          <p:cNvSpPr>
            <a:spLocks noGrp="1"/>
          </p:cNvSpPr>
          <p:nvPr>
            <p:ph type="sldNum" sz="quarter" idx="5"/>
          </p:nvPr>
        </p:nvSpPr>
        <p:spPr/>
        <p:txBody>
          <a:bodyPr/>
          <a:lstStyle/>
          <a:p>
            <a:fld id="{C5B96D92-7171-4C21-B36B-0154B0C8257D}" type="slidenum">
              <a:rPr lang="nl-NL" smtClean="0"/>
              <a:t>13</a:t>
            </a:fld>
            <a:endParaRPr lang="nl-NL"/>
          </a:p>
        </p:txBody>
      </p:sp>
    </p:spTree>
    <p:extLst>
      <p:ext uri="{BB962C8B-B14F-4D97-AF65-F5344CB8AC3E}">
        <p14:creationId xmlns:p14="http://schemas.microsoft.com/office/powerpoint/2010/main" val="3608410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90625" y="1252538"/>
            <a:ext cx="4506913" cy="3381375"/>
          </a:xfrm>
        </p:spPr>
      </p:sp>
      <p:sp>
        <p:nvSpPr>
          <p:cNvPr id="3" name="Tijdelijke aanduiding voor notities 2"/>
          <p:cNvSpPr>
            <a:spLocks noGrp="1"/>
          </p:cNvSpPr>
          <p:nvPr>
            <p:ph type="body" idx="1"/>
          </p:nvPr>
        </p:nvSpPr>
        <p:spPr/>
        <p:txBody>
          <a:bodyPr/>
          <a:lstStyle/>
          <a:p>
            <a:r>
              <a:rPr lang="nl-NL" dirty="0"/>
              <a:t>Wat hebben we vanuit de actie nu te bieden</a:t>
            </a:r>
          </a:p>
          <a:p>
            <a:endParaRPr lang="nl-NL" dirty="0"/>
          </a:p>
          <a:p>
            <a:r>
              <a:rPr lang="nl-NL" dirty="0"/>
              <a:t>Uitleggen de verschillen van de verschillende lagen</a:t>
            </a:r>
          </a:p>
          <a:p>
            <a:endParaRPr lang="nl-NL" dirty="0"/>
          </a:p>
          <a:p>
            <a:r>
              <a:rPr lang="nl-NL" dirty="0"/>
              <a:t>Bij lichtgewicht: substraatmat is gemaakt van lange steenwolvezels.</a:t>
            </a:r>
          </a:p>
          <a:p>
            <a:endParaRPr lang="nl-NL" dirty="0"/>
          </a:p>
          <a:p>
            <a:r>
              <a:rPr lang="nl-NL" dirty="0"/>
              <a:t>De typen </a:t>
            </a:r>
            <a:r>
              <a:rPr lang="nl-NL" dirty="0" err="1"/>
              <a:t>A,B,en</a:t>
            </a:r>
            <a:r>
              <a:rPr lang="nl-NL" dirty="0"/>
              <a:t> C worden op </a:t>
            </a:r>
            <a:r>
              <a:rPr lang="nl-NL" dirty="0" err="1"/>
              <a:t>riollen</a:t>
            </a:r>
            <a:r>
              <a:rPr lang="nl-NL" dirty="0"/>
              <a:t>/matten geleverd terwijl D dus in een soort cassette (</a:t>
            </a:r>
            <a:r>
              <a:rPr lang="nl-NL" dirty="0" err="1"/>
              <a:t>trays</a:t>
            </a:r>
            <a:r>
              <a:rPr lang="nl-NL" dirty="0"/>
              <a:t>) wordt geleverd</a:t>
            </a:r>
          </a:p>
          <a:p>
            <a:endParaRPr lang="nl-NL" dirty="0"/>
          </a:p>
          <a:p>
            <a:r>
              <a:rPr lang="nl-NL" b="1" dirty="0"/>
              <a:t>Verzadigde gewichten zijn indicatief!!</a:t>
            </a:r>
          </a:p>
          <a:p>
            <a:r>
              <a:rPr lang="nl-NL" dirty="0"/>
              <a:t>A verzadigd gewicht 75 kg/m2</a:t>
            </a:r>
          </a:p>
          <a:p>
            <a:pPr defTabSz="966064">
              <a:defRPr/>
            </a:pPr>
            <a:r>
              <a:rPr lang="nl-NL" dirty="0"/>
              <a:t>B verzadigd gewicht 45 kg/m2</a:t>
            </a:r>
          </a:p>
          <a:p>
            <a:pPr defTabSz="966064">
              <a:defRPr/>
            </a:pPr>
            <a:r>
              <a:rPr lang="nl-NL" dirty="0"/>
              <a:t>C verzadigd gewicht 105 kg/m2</a:t>
            </a:r>
          </a:p>
          <a:p>
            <a:pPr defTabSz="966064">
              <a:defRPr/>
            </a:pPr>
            <a:r>
              <a:rPr lang="nl-NL" dirty="0"/>
              <a:t>D verzadigd gewicht 50 kg/m2</a:t>
            </a:r>
          </a:p>
          <a:p>
            <a:pPr defTabSz="966064">
              <a:defRPr/>
            </a:pPr>
            <a:endParaRPr lang="nl-NL" dirty="0"/>
          </a:p>
          <a:p>
            <a:pPr defTabSz="966064">
              <a:defRPr/>
            </a:pPr>
            <a:endParaRPr lang="nl-NL" dirty="0"/>
          </a:p>
          <a:p>
            <a:endParaRPr lang="nl-NL" dirty="0"/>
          </a:p>
        </p:txBody>
      </p:sp>
      <p:sp>
        <p:nvSpPr>
          <p:cNvPr id="4" name="Tijdelijke aanduiding voor dianummer 3"/>
          <p:cNvSpPr>
            <a:spLocks noGrp="1"/>
          </p:cNvSpPr>
          <p:nvPr>
            <p:ph type="sldNum" sz="quarter" idx="5"/>
          </p:nvPr>
        </p:nvSpPr>
        <p:spPr/>
        <p:txBody>
          <a:bodyPr/>
          <a:lstStyle/>
          <a:p>
            <a:fld id="{C5B96D92-7171-4C21-B36B-0154B0C8257D}" type="slidenum">
              <a:rPr lang="nl-NL" smtClean="0"/>
              <a:t>14</a:t>
            </a:fld>
            <a:endParaRPr lang="nl-NL"/>
          </a:p>
        </p:txBody>
      </p:sp>
    </p:spTree>
    <p:extLst>
      <p:ext uri="{BB962C8B-B14F-4D97-AF65-F5344CB8AC3E}">
        <p14:creationId xmlns:p14="http://schemas.microsoft.com/office/powerpoint/2010/main" val="3659944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90625" y="1252538"/>
            <a:ext cx="4506913" cy="3381375"/>
          </a:xfrm>
        </p:spPr>
      </p:sp>
      <p:sp>
        <p:nvSpPr>
          <p:cNvPr id="3" name="Tijdelijke aanduiding voor notities 2"/>
          <p:cNvSpPr>
            <a:spLocks noGrp="1"/>
          </p:cNvSpPr>
          <p:nvPr>
            <p:ph type="body" idx="1"/>
          </p:nvPr>
        </p:nvSpPr>
        <p:spPr/>
        <p:txBody>
          <a:bodyPr/>
          <a:lstStyle/>
          <a:p>
            <a:r>
              <a:rPr lang="nl-NL" b="1" dirty="0"/>
              <a:t>Onderhoud: 2 x per jaar. </a:t>
            </a:r>
          </a:p>
          <a:p>
            <a:endParaRPr lang="nl-NL" sz="1300" b="1" dirty="0"/>
          </a:p>
          <a:p>
            <a:endParaRPr lang="nl-NL" sz="1300" b="1" dirty="0"/>
          </a:p>
          <a:p>
            <a:r>
              <a:rPr lang="nl-NL" sz="1300" b="1" dirty="0"/>
              <a:t>Onkruid verwijderen</a:t>
            </a:r>
            <a:r>
              <a:rPr lang="nl-NL" sz="1300" dirty="0"/>
              <a:t>: Behalve aan vetplanten biedt het substraat van het dak ook ruimte aan ongewenste groeiers – onkruid. Tenminste, dat vinden de meeste mensen – anderen zien onkruiden als een natuurlijke toevoeging aan een sedumdak. Als jij daar niet één van bent, kun je de onkruiden tijdens het halfjaarlijks onderhoud weghalen. Steek onkruiden zoals weegbree en grassen met wortel en al uit, bijvoorbeeld met een schepje. </a:t>
            </a:r>
            <a:r>
              <a:rPr lang="nl-NL" sz="1300" b="1" dirty="0"/>
              <a:t>Zorg daarbij dat je niet de folielagen van het dak beschadigd</a:t>
            </a:r>
            <a:r>
              <a:rPr lang="nl-NL" sz="1300" dirty="0"/>
              <a:t>! </a:t>
            </a:r>
            <a:r>
              <a:rPr lang="nl-NL" sz="1300" b="1" dirty="0"/>
              <a:t>Wat je altijd moet verwijderen, zijn zaailingen van boompjes. Die hebben de potentie om erg groot te worden en door de folie en zelfs door het dak heen te groeien, met alle gevolgen van dien</a:t>
            </a:r>
            <a:r>
              <a:rPr lang="nl-NL" sz="1300" dirty="0"/>
              <a:t>. Houdt je hemelafvoer ook altijd zuiver.</a:t>
            </a:r>
          </a:p>
          <a:p>
            <a:endParaRPr lang="nl-NL" sz="1300" b="1" dirty="0"/>
          </a:p>
          <a:p>
            <a:r>
              <a:rPr lang="nl-NL" sz="1300" b="1" dirty="0"/>
              <a:t>Bemesting</a:t>
            </a:r>
            <a:r>
              <a:rPr lang="nl-NL" sz="1300" dirty="0"/>
              <a:t>: Wanneer moet je mest geven? </a:t>
            </a:r>
            <a:r>
              <a:rPr lang="nl-NL" sz="1300" dirty="0" err="1"/>
              <a:t>Sedums</a:t>
            </a:r>
            <a:r>
              <a:rPr lang="nl-NL" sz="1300" dirty="0"/>
              <a:t> houden van arme grond. De grond van een sedumdak bestaat dan ook uit grond met weinig voedingsstoffen. Vaak is het substraat gemengd met </a:t>
            </a:r>
            <a:r>
              <a:rPr lang="nl-NL" sz="1300" dirty="0" err="1"/>
              <a:t>vullers</a:t>
            </a:r>
            <a:r>
              <a:rPr lang="nl-NL" sz="1300" dirty="0"/>
              <a:t> zoals zand, steenslag en split. Die zorgen voor een goede waterafvoer, maar bieden geen voedingsstoffen. In het eerste jaar na de aanleg van het dak is er voldoende voeding in het substraat aanwezig. Daarna kan het substraat uitgeput raken. Je merkt dat doordat de </a:t>
            </a:r>
            <a:r>
              <a:rPr lang="nl-NL" sz="1300" dirty="0" err="1"/>
              <a:t>Sedums</a:t>
            </a:r>
            <a:r>
              <a:rPr lang="nl-NL" sz="1300" dirty="0"/>
              <a:t> minder rijk gaan bloeien en niet zo snel meer groeien. Ook kan er zich mos vormen tussen de vetplanten. In dat geval kan je twee keer per jaar licht bemesten. Gebruik het liefst speciale mest voor groendaken, die de juiste verhouding aan voedingstoffen voor de planten biedt. Ook kan er zich mos vormen tussen de vetplanten. </a:t>
            </a:r>
            <a:r>
              <a:rPr lang="nl-NL" sz="1300" dirty="0" err="1"/>
              <a:t>Mosgroei</a:t>
            </a:r>
            <a:r>
              <a:rPr lang="nl-NL" sz="1300" dirty="0"/>
              <a:t> kan je verwijderen, of bestrijden door tuinkalk te strooien.</a:t>
            </a:r>
          </a:p>
          <a:p>
            <a:endParaRPr lang="nl-NL" sz="1300" dirty="0"/>
          </a:p>
          <a:p>
            <a:r>
              <a:rPr lang="nl-NL" sz="1300" b="1" dirty="0"/>
              <a:t>Een lichtgewicht </a:t>
            </a:r>
            <a:r>
              <a:rPr lang="nl-NL" sz="1300" b="1" dirty="0" err="1"/>
              <a:t>groendak</a:t>
            </a:r>
            <a:r>
              <a:rPr lang="nl-NL" sz="1300" b="1" dirty="0"/>
              <a:t> </a:t>
            </a:r>
            <a:r>
              <a:rPr lang="nl-NL" sz="1300" dirty="0"/>
              <a:t>vergt wat meer onderhoud omdat het sedum op een kunstmatige substraat laag ligt die nog minder voeding kan vasthouden. Dus hier is extra bemesten noodzakelijk.</a:t>
            </a:r>
          </a:p>
          <a:p>
            <a:endParaRPr lang="nl-NL" sz="1300" dirty="0"/>
          </a:p>
          <a:p>
            <a:r>
              <a:rPr lang="nl-NL" b="1" dirty="0"/>
              <a:t>Water geven:</a:t>
            </a:r>
          </a:p>
          <a:p>
            <a:r>
              <a:rPr lang="nl-NL" sz="1300" dirty="0"/>
              <a:t>Bij extreme droge perioden in het eerste jaar na aanleg water geven, 1 á 2 keer per week.</a:t>
            </a:r>
          </a:p>
          <a:p>
            <a:r>
              <a:rPr lang="nl-NL" sz="1300" dirty="0"/>
              <a:t>Zodra een </a:t>
            </a:r>
            <a:r>
              <a:rPr lang="nl-NL" sz="1300" dirty="0" err="1"/>
              <a:t>groendak</a:t>
            </a:r>
            <a:r>
              <a:rPr lang="nl-NL" sz="1300" dirty="0"/>
              <a:t> volledig is volgroeid is dit niet meer noodzakelijk. In een extreme warme periode zal een </a:t>
            </a:r>
            <a:r>
              <a:rPr lang="nl-NL" sz="1300" dirty="0" err="1"/>
              <a:t>groendak</a:t>
            </a:r>
            <a:r>
              <a:rPr lang="nl-NL" sz="1300" dirty="0"/>
              <a:t> wel iets rood/bruin worden, maar zodra het weer natter wordt gaat het sedumdak weer groeien en bloeien. Wilt je een constant groene kleur dan kun je tijdens  de zomerdagen ook iets water bijgeven.</a:t>
            </a:r>
          </a:p>
          <a:p>
            <a:endParaRPr lang="nl-NL" sz="1300" dirty="0"/>
          </a:p>
          <a:p>
            <a:pPr defTabSz="966064">
              <a:defRPr/>
            </a:pPr>
            <a:r>
              <a:rPr lang="nl-NL" sz="1300" b="1" dirty="0"/>
              <a:t>Snoeien</a:t>
            </a:r>
            <a:r>
              <a:rPr lang="nl-NL" sz="1300" dirty="0"/>
              <a:t>: niet nodig</a:t>
            </a:r>
          </a:p>
          <a:p>
            <a:endParaRPr lang="nl-NL" sz="1300" dirty="0"/>
          </a:p>
          <a:p>
            <a:endParaRPr lang="nl-NL" dirty="0"/>
          </a:p>
        </p:txBody>
      </p:sp>
      <p:sp>
        <p:nvSpPr>
          <p:cNvPr id="4" name="Tijdelijke aanduiding voor dianummer 3"/>
          <p:cNvSpPr>
            <a:spLocks noGrp="1"/>
          </p:cNvSpPr>
          <p:nvPr>
            <p:ph type="sldNum" sz="quarter" idx="5"/>
          </p:nvPr>
        </p:nvSpPr>
        <p:spPr/>
        <p:txBody>
          <a:bodyPr/>
          <a:lstStyle/>
          <a:p>
            <a:fld id="{C5B96D92-7171-4C21-B36B-0154B0C8257D}" type="slidenum">
              <a:rPr lang="nl-NL" smtClean="0"/>
              <a:t>15</a:t>
            </a:fld>
            <a:endParaRPr lang="nl-NL"/>
          </a:p>
        </p:txBody>
      </p:sp>
    </p:spTree>
    <p:extLst>
      <p:ext uri="{BB962C8B-B14F-4D97-AF65-F5344CB8AC3E}">
        <p14:creationId xmlns:p14="http://schemas.microsoft.com/office/powerpoint/2010/main" val="676002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90625" y="1252538"/>
            <a:ext cx="4506913" cy="3381375"/>
          </a:xfrm>
        </p:spPr>
      </p:sp>
      <p:sp>
        <p:nvSpPr>
          <p:cNvPr id="3" name="Tijdelijke aanduiding voor notities 2"/>
          <p:cNvSpPr>
            <a:spLocks noGrp="1"/>
          </p:cNvSpPr>
          <p:nvPr>
            <p:ph type="body" idx="1"/>
          </p:nvPr>
        </p:nvSpPr>
        <p:spPr/>
        <p:txBody>
          <a:bodyPr/>
          <a:lstStyle/>
          <a:p>
            <a:r>
              <a:rPr lang="nl-NL" dirty="0"/>
              <a:t>Toezenden foto’s voor globale inschatting van de dakconstructie. Foto voorzijde en bovenzijde.</a:t>
            </a:r>
          </a:p>
          <a:p>
            <a:endParaRPr lang="nl-NL" dirty="0"/>
          </a:p>
          <a:p>
            <a:r>
              <a:rPr lang="nl-NL" dirty="0"/>
              <a:t>Voucher: met deze voucher ontvangt u een deskundig advies. Na ontvangst van de voucher wordt binnen 10 dagen contact met deelnemer opgenomen.</a:t>
            </a:r>
          </a:p>
          <a:p>
            <a:endParaRPr lang="nl-NL" dirty="0"/>
          </a:p>
          <a:p>
            <a:r>
              <a:rPr lang="nl-NL" dirty="0"/>
              <a:t>Inschrijving: 3 verdeel momenten tussen hoveniersbedrijven</a:t>
            </a:r>
          </a:p>
          <a:p>
            <a:pPr marL="301895" indent="-301895">
              <a:buFont typeface="Wingdings" panose="05000000000000000000" pitchFamily="2" charset="2"/>
              <a:buChar char="Ø"/>
            </a:pPr>
            <a:r>
              <a:rPr lang="nl-NL" sz="1300" dirty="0">
                <a:latin typeface="Calibri" panose="020F0502020204030204" pitchFamily="34" charset="0"/>
                <a:cs typeface="Calibri" panose="020F0502020204030204" pitchFamily="34" charset="0"/>
              </a:rPr>
              <a:t>24 juni 		1</a:t>
            </a:r>
            <a:r>
              <a:rPr lang="nl-NL" sz="1300" baseline="30000" dirty="0">
                <a:latin typeface="Calibri" panose="020F0502020204030204" pitchFamily="34" charset="0"/>
                <a:cs typeface="Calibri" panose="020F0502020204030204" pitchFamily="34" charset="0"/>
              </a:rPr>
              <a:t>e</a:t>
            </a:r>
            <a:r>
              <a:rPr lang="nl-NL" sz="1300" dirty="0">
                <a:latin typeface="Calibri" panose="020F0502020204030204" pitchFamily="34" charset="0"/>
                <a:cs typeface="Calibri" panose="020F0502020204030204" pitchFamily="34" charset="0"/>
              </a:rPr>
              <a:t> verdeling inschrijvingen </a:t>
            </a:r>
          </a:p>
          <a:p>
            <a:pPr marL="301895" indent="-301895">
              <a:buFont typeface="Wingdings" panose="05000000000000000000" pitchFamily="2" charset="2"/>
              <a:buChar char="Ø"/>
            </a:pPr>
            <a:r>
              <a:rPr lang="nl-NL" sz="1300" dirty="0">
                <a:latin typeface="Calibri" panose="020F0502020204030204" pitchFamily="34" charset="0"/>
                <a:cs typeface="Calibri" panose="020F0502020204030204" pitchFamily="34" charset="0"/>
              </a:rPr>
              <a:t>19 augustus 	2</a:t>
            </a:r>
            <a:r>
              <a:rPr lang="nl-NL" sz="1300" baseline="30000" dirty="0">
                <a:latin typeface="Calibri" panose="020F0502020204030204" pitchFamily="34" charset="0"/>
                <a:cs typeface="Calibri" panose="020F0502020204030204" pitchFamily="34" charset="0"/>
              </a:rPr>
              <a:t>e</a:t>
            </a:r>
            <a:r>
              <a:rPr lang="nl-NL" sz="1300" dirty="0">
                <a:latin typeface="Calibri" panose="020F0502020204030204" pitchFamily="34" charset="0"/>
                <a:cs typeface="Calibri" panose="020F0502020204030204" pitchFamily="34" charset="0"/>
              </a:rPr>
              <a:t> verdeling inschrijvingen</a:t>
            </a:r>
          </a:p>
          <a:p>
            <a:pPr marL="301895" indent="-301895">
              <a:buFont typeface="Wingdings" panose="05000000000000000000" pitchFamily="2" charset="2"/>
              <a:buChar char="Ø"/>
            </a:pPr>
            <a:r>
              <a:rPr lang="nl-NL" sz="1300" dirty="0">
                <a:latin typeface="Calibri" panose="020F0502020204030204" pitchFamily="34" charset="0"/>
                <a:cs typeface="Calibri" panose="020F0502020204030204" pitchFamily="34" charset="0"/>
              </a:rPr>
              <a:t>4 november	3</a:t>
            </a:r>
            <a:r>
              <a:rPr lang="nl-NL" sz="1300" baseline="30000" dirty="0">
                <a:latin typeface="Calibri" panose="020F0502020204030204" pitchFamily="34" charset="0"/>
                <a:cs typeface="Calibri" panose="020F0502020204030204" pitchFamily="34" charset="0"/>
              </a:rPr>
              <a:t>e</a:t>
            </a:r>
            <a:r>
              <a:rPr lang="nl-NL" sz="1300" dirty="0">
                <a:latin typeface="Calibri" panose="020F0502020204030204" pitchFamily="34" charset="0"/>
                <a:cs typeface="Calibri" panose="020F0502020204030204" pitchFamily="34" charset="0"/>
              </a:rPr>
              <a:t> verdeling inschrijvingen</a:t>
            </a:r>
          </a:p>
          <a:p>
            <a:endParaRPr lang="nl-NL" dirty="0"/>
          </a:p>
        </p:txBody>
      </p:sp>
      <p:sp>
        <p:nvSpPr>
          <p:cNvPr id="4" name="Tijdelijke aanduiding voor dianummer 3"/>
          <p:cNvSpPr>
            <a:spLocks noGrp="1"/>
          </p:cNvSpPr>
          <p:nvPr>
            <p:ph type="sldNum" sz="quarter" idx="5"/>
          </p:nvPr>
        </p:nvSpPr>
        <p:spPr/>
        <p:txBody>
          <a:bodyPr/>
          <a:lstStyle/>
          <a:p>
            <a:fld id="{C5B96D92-7171-4C21-B36B-0154B0C8257D}" type="slidenum">
              <a:rPr lang="nl-NL" smtClean="0"/>
              <a:t>16</a:t>
            </a:fld>
            <a:endParaRPr lang="nl-NL"/>
          </a:p>
        </p:txBody>
      </p:sp>
    </p:spTree>
    <p:extLst>
      <p:ext uri="{BB962C8B-B14F-4D97-AF65-F5344CB8AC3E}">
        <p14:creationId xmlns:p14="http://schemas.microsoft.com/office/powerpoint/2010/main" val="3993539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90625" y="1252538"/>
            <a:ext cx="4506913" cy="338137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B96D92-7171-4C21-B36B-0154B0C8257D}" type="slidenum">
              <a:rPr lang="nl-NL" smtClean="0"/>
              <a:t>17</a:t>
            </a:fld>
            <a:endParaRPr lang="nl-NL"/>
          </a:p>
        </p:txBody>
      </p:sp>
    </p:spTree>
    <p:extLst>
      <p:ext uri="{BB962C8B-B14F-4D97-AF65-F5344CB8AC3E}">
        <p14:creationId xmlns:p14="http://schemas.microsoft.com/office/powerpoint/2010/main" val="783249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90625" y="1252538"/>
            <a:ext cx="4506913" cy="338137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B96D92-7171-4C21-B36B-0154B0C8257D}" type="slidenum">
              <a:rPr lang="nl-NL" smtClean="0"/>
              <a:t>18</a:t>
            </a:fld>
            <a:endParaRPr lang="nl-NL"/>
          </a:p>
        </p:txBody>
      </p:sp>
    </p:spTree>
    <p:extLst>
      <p:ext uri="{BB962C8B-B14F-4D97-AF65-F5344CB8AC3E}">
        <p14:creationId xmlns:p14="http://schemas.microsoft.com/office/powerpoint/2010/main" val="2053290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90625" y="1252538"/>
            <a:ext cx="4506913" cy="3381375"/>
          </a:xfrm>
        </p:spPr>
      </p:sp>
      <p:sp>
        <p:nvSpPr>
          <p:cNvPr id="3" name="Tijdelijke aanduiding voor notities 2"/>
          <p:cNvSpPr>
            <a:spLocks noGrp="1"/>
          </p:cNvSpPr>
          <p:nvPr>
            <p:ph type="body" idx="1"/>
          </p:nvPr>
        </p:nvSpPr>
        <p:spPr/>
        <p:txBody>
          <a:bodyPr/>
          <a:lstStyle/>
          <a:p>
            <a:r>
              <a:rPr lang="nl-NL" dirty="0" err="1"/>
              <a:t>Trays</a:t>
            </a:r>
            <a:r>
              <a:rPr lang="nl-NL" dirty="0"/>
              <a:t>: </a:t>
            </a:r>
            <a:r>
              <a:rPr lang="nl-NL" dirty="0" err="1"/>
              <a:t>ivm</a:t>
            </a:r>
            <a:r>
              <a:rPr lang="nl-NL"/>
              <a:t> transportkosten 2 </a:t>
            </a:r>
            <a:r>
              <a:rPr lang="nl-NL" dirty="0"/>
              <a:t>uitlevermomenten </a:t>
            </a:r>
          </a:p>
        </p:txBody>
      </p:sp>
      <p:sp>
        <p:nvSpPr>
          <p:cNvPr id="4" name="Tijdelijke aanduiding voor dianummer 3"/>
          <p:cNvSpPr>
            <a:spLocks noGrp="1"/>
          </p:cNvSpPr>
          <p:nvPr>
            <p:ph type="sldNum" sz="quarter" idx="5"/>
          </p:nvPr>
        </p:nvSpPr>
        <p:spPr/>
        <p:txBody>
          <a:bodyPr/>
          <a:lstStyle/>
          <a:p>
            <a:fld id="{C5B96D92-7171-4C21-B36B-0154B0C8257D}" type="slidenum">
              <a:rPr lang="nl-NL" smtClean="0"/>
              <a:t>19</a:t>
            </a:fld>
            <a:endParaRPr lang="nl-NL"/>
          </a:p>
        </p:txBody>
      </p:sp>
    </p:spTree>
    <p:extLst>
      <p:ext uri="{BB962C8B-B14F-4D97-AF65-F5344CB8AC3E}">
        <p14:creationId xmlns:p14="http://schemas.microsoft.com/office/powerpoint/2010/main" val="1088218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B96D92-7171-4C21-B36B-0154B0C8257D}" type="slidenum">
              <a:rPr lang="nl-NL" smtClean="0"/>
              <a:t>2</a:t>
            </a:fld>
            <a:endParaRPr lang="nl-NL"/>
          </a:p>
        </p:txBody>
      </p:sp>
    </p:spTree>
    <p:extLst>
      <p:ext uri="{BB962C8B-B14F-4D97-AF65-F5344CB8AC3E}">
        <p14:creationId xmlns:p14="http://schemas.microsoft.com/office/powerpoint/2010/main" val="488550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90625" y="1252538"/>
            <a:ext cx="4506913" cy="3381375"/>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B96D92-7171-4C21-B36B-0154B0C8257D}" type="slidenum">
              <a:rPr lang="nl-NL" smtClean="0"/>
              <a:t>20</a:t>
            </a:fld>
            <a:endParaRPr lang="nl-NL"/>
          </a:p>
        </p:txBody>
      </p:sp>
    </p:spTree>
    <p:extLst>
      <p:ext uri="{BB962C8B-B14F-4D97-AF65-F5344CB8AC3E}">
        <p14:creationId xmlns:p14="http://schemas.microsoft.com/office/powerpoint/2010/main" val="2323624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90625" y="1252538"/>
            <a:ext cx="4506913" cy="3381375"/>
          </a:xfrm>
        </p:spPr>
      </p:sp>
      <p:sp>
        <p:nvSpPr>
          <p:cNvPr id="3" name="Tijdelijke aanduiding voor notities 2"/>
          <p:cNvSpPr>
            <a:spLocks noGrp="1"/>
          </p:cNvSpPr>
          <p:nvPr>
            <p:ph type="body" idx="1"/>
          </p:nvPr>
        </p:nvSpPr>
        <p:spPr/>
        <p:txBody>
          <a:bodyPr/>
          <a:lstStyle/>
          <a:p>
            <a:r>
              <a:rPr lang="nl-NL" dirty="0"/>
              <a:t>Bezoekers danken voor hun aandacht</a:t>
            </a:r>
          </a:p>
        </p:txBody>
      </p:sp>
      <p:sp>
        <p:nvSpPr>
          <p:cNvPr id="4" name="Tijdelijke aanduiding voor dianummer 3"/>
          <p:cNvSpPr>
            <a:spLocks noGrp="1"/>
          </p:cNvSpPr>
          <p:nvPr>
            <p:ph type="sldNum" sz="quarter" idx="5"/>
          </p:nvPr>
        </p:nvSpPr>
        <p:spPr/>
        <p:txBody>
          <a:bodyPr/>
          <a:lstStyle/>
          <a:p>
            <a:fld id="{C5B96D92-7171-4C21-B36B-0154B0C8257D}" type="slidenum">
              <a:rPr lang="nl-NL" smtClean="0"/>
              <a:t>21</a:t>
            </a:fld>
            <a:endParaRPr lang="nl-NL"/>
          </a:p>
        </p:txBody>
      </p:sp>
    </p:spTree>
    <p:extLst>
      <p:ext uri="{BB962C8B-B14F-4D97-AF65-F5344CB8AC3E}">
        <p14:creationId xmlns:p14="http://schemas.microsoft.com/office/powerpoint/2010/main" val="3179604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90625" y="1252538"/>
            <a:ext cx="4506913" cy="3381375"/>
          </a:xfrm>
        </p:spPr>
      </p:sp>
      <p:sp>
        <p:nvSpPr>
          <p:cNvPr id="3" name="Tijdelijke aanduiding voor notities 2"/>
          <p:cNvSpPr>
            <a:spLocks noGrp="1"/>
          </p:cNvSpPr>
          <p:nvPr>
            <p:ph type="body" idx="1"/>
          </p:nvPr>
        </p:nvSpPr>
        <p:spPr/>
        <p:txBody>
          <a:bodyPr/>
          <a:lstStyle/>
          <a:p>
            <a:r>
              <a:rPr lang="nl-NL" dirty="0"/>
              <a:t>Hopelijk zijn mensen enthousiast geworden en gaan ze zich inschrijven wat kan via de link. Link openen </a:t>
            </a:r>
            <a:r>
              <a:rPr lang="nl-NL"/>
              <a:t>en inschrijfformulier </a:t>
            </a:r>
            <a:r>
              <a:rPr lang="nl-NL" dirty="0"/>
              <a:t>laten zien.</a:t>
            </a:r>
          </a:p>
        </p:txBody>
      </p:sp>
      <p:sp>
        <p:nvSpPr>
          <p:cNvPr id="4" name="Tijdelijke aanduiding voor dianummer 3"/>
          <p:cNvSpPr>
            <a:spLocks noGrp="1"/>
          </p:cNvSpPr>
          <p:nvPr>
            <p:ph type="sldNum" sz="quarter" idx="5"/>
          </p:nvPr>
        </p:nvSpPr>
        <p:spPr/>
        <p:txBody>
          <a:bodyPr/>
          <a:lstStyle/>
          <a:p>
            <a:fld id="{C5B96D92-7171-4C21-B36B-0154B0C8257D}" type="slidenum">
              <a:rPr lang="nl-NL" smtClean="0"/>
              <a:t>22</a:t>
            </a:fld>
            <a:endParaRPr lang="nl-NL"/>
          </a:p>
        </p:txBody>
      </p:sp>
    </p:spTree>
    <p:extLst>
      <p:ext uri="{BB962C8B-B14F-4D97-AF65-F5344CB8AC3E}">
        <p14:creationId xmlns:p14="http://schemas.microsoft.com/office/powerpoint/2010/main" val="3665076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B96D92-7171-4C21-B36B-0154B0C8257D}" type="slidenum">
              <a:rPr lang="nl-NL" smtClean="0"/>
              <a:t>3</a:t>
            </a:fld>
            <a:endParaRPr lang="nl-NL"/>
          </a:p>
        </p:txBody>
      </p:sp>
    </p:spTree>
    <p:extLst>
      <p:ext uri="{BB962C8B-B14F-4D97-AF65-F5344CB8AC3E}">
        <p14:creationId xmlns:p14="http://schemas.microsoft.com/office/powerpoint/2010/main" val="100425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B96D92-7171-4C21-B36B-0154B0C8257D}" type="slidenum">
              <a:rPr lang="nl-NL" smtClean="0"/>
              <a:t>4</a:t>
            </a:fld>
            <a:endParaRPr lang="nl-NL"/>
          </a:p>
        </p:txBody>
      </p:sp>
    </p:spTree>
    <p:extLst>
      <p:ext uri="{BB962C8B-B14F-4D97-AF65-F5344CB8AC3E}">
        <p14:creationId xmlns:p14="http://schemas.microsoft.com/office/powerpoint/2010/main" val="2619993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B96D92-7171-4C21-B36B-0154B0C8257D}" type="slidenum">
              <a:rPr lang="nl-NL" smtClean="0"/>
              <a:t>5</a:t>
            </a:fld>
            <a:endParaRPr lang="nl-NL"/>
          </a:p>
        </p:txBody>
      </p:sp>
    </p:spTree>
    <p:extLst>
      <p:ext uri="{BB962C8B-B14F-4D97-AF65-F5344CB8AC3E}">
        <p14:creationId xmlns:p14="http://schemas.microsoft.com/office/powerpoint/2010/main" val="2901655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B96D92-7171-4C21-B36B-0154B0C8257D}" type="slidenum">
              <a:rPr lang="nl-NL" smtClean="0"/>
              <a:t>6</a:t>
            </a:fld>
            <a:endParaRPr lang="nl-NL"/>
          </a:p>
        </p:txBody>
      </p:sp>
    </p:spTree>
    <p:extLst>
      <p:ext uri="{BB962C8B-B14F-4D97-AF65-F5344CB8AC3E}">
        <p14:creationId xmlns:p14="http://schemas.microsoft.com/office/powerpoint/2010/main" val="3557833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Jack stelt zich kort voor:</a:t>
            </a:r>
          </a:p>
          <a:p>
            <a:endParaRPr lang="nl-NL" dirty="0"/>
          </a:p>
          <a:p>
            <a:r>
              <a:rPr lang="nl-NL" dirty="0"/>
              <a:t>Ik ben werkzaam bij Orbis en wij houden ons bezig met projecten in natuur, landschap en klimaat. En in die hoedanigheid ondersteunen wij ook de gemeente Hilvarenbeek en mag ik vanavond een bijdrage aan deze presentatie leveren. </a:t>
            </a:r>
          </a:p>
          <a:p>
            <a:endParaRPr lang="nl-NL" dirty="0"/>
          </a:p>
        </p:txBody>
      </p:sp>
      <p:sp>
        <p:nvSpPr>
          <p:cNvPr id="4" name="Tijdelijke aanduiding voor dianummer 3"/>
          <p:cNvSpPr>
            <a:spLocks noGrp="1"/>
          </p:cNvSpPr>
          <p:nvPr>
            <p:ph type="sldNum" sz="quarter" idx="5"/>
          </p:nvPr>
        </p:nvSpPr>
        <p:spPr/>
        <p:txBody>
          <a:bodyPr/>
          <a:lstStyle/>
          <a:p>
            <a:fld id="{C5B96D92-7171-4C21-B36B-0154B0C8257D}" type="slidenum">
              <a:rPr lang="nl-NL" smtClean="0"/>
              <a:t>7</a:t>
            </a:fld>
            <a:endParaRPr lang="nl-NL"/>
          </a:p>
        </p:txBody>
      </p:sp>
    </p:spTree>
    <p:extLst>
      <p:ext uri="{BB962C8B-B14F-4D97-AF65-F5344CB8AC3E}">
        <p14:creationId xmlns:p14="http://schemas.microsoft.com/office/powerpoint/2010/main" val="1313516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volgende sheets wordt de actie verder toegelicht. </a:t>
            </a:r>
          </a:p>
        </p:txBody>
      </p:sp>
      <p:sp>
        <p:nvSpPr>
          <p:cNvPr id="4" name="Tijdelijke aanduiding voor dianummer 3"/>
          <p:cNvSpPr>
            <a:spLocks noGrp="1"/>
          </p:cNvSpPr>
          <p:nvPr>
            <p:ph type="sldNum" sz="quarter" idx="5"/>
          </p:nvPr>
        </p:nvSpPr>
        <p:spPr/>
        <p:txBody>
          <a:bodyPr/>
          <a:lstStyle/>
          <a:p>
            <a:fld id="{C5B96D92-7171-4C21-B36B-0154B0C8257D}" type="slidenum">
              <a:rPr lang="nl-NL" smtClean="0"/>
              <a:t>8</a:t>
            </a:fld>
            <a:endParaRPr lang="nl-NL"/>
          </a:p>
        </p:txBody>
      </p:sp>
    </p:spTree>
    <p:extLst>
      <p:ext uri="{BB962C8B-B14F-4D97-AF65-F5344CB8AC3E}">
        <p14:creationId xmlns:p14="http://schemas.microsoft.com/office/powerpoint/2010/main" val="3924121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300" b="1" dirty="0">
                <a:latin typeface="Calibri" panose="020F0502020204030204" pitchFamily="34" charset="0"/>
              </a:rPr>
              <a:t>Het klimaat verandert en daar moeten we op inspelen. Dat doet de gemeente dus met deze actie. De periodes van hitte zal toenemen, en de buien worden heviger waardoor veel water in het riool wegstroomt. Dat is aan de ene kant zonde van het water en de riolering kan het gewoonweg ook niet aan.</a:t>
            </a:r>
          </a:p>
          <a:p>
            <a:endParaRPr lang="nl-NL" sz="1300" b="1" dirty="0">
              <a:latin typeface="Calibri" panose="020F0502020204030204" pitchFamily="34" charset="0"/>
            </a:endParaRPr>
          </a:p>
          <a:p>
            <a:r>
              <a:rPr lang="nl-NL" sz="1300" b="1" dirty="0">
                <a:latin typeface="Calibri" panose="020F0502020204030204" pitchFamily="34" charset="0"/>
              </a:rPr>
              <a:t>Dit is een mooi totaal plaatje met alle positieve effecten bij elkaar als je voor een sedumdak kiest.</a:t>
            </a:r>
          </a:p>
          <a:p>
            <a:r>
              <a:rPr lang="nl-NL" sz="1300" b="1" dirty="0">
                <a:latin typeface="Calibri" panose="020F0502020204030204" pitchFamily="34" charset="0"/>
              </a:rPr>
              <a:t>Enkele Feiten voorkomend uit onderzoek.</a:t>
            </a:r>
          </a:p>
          <a:p>
            <a:pPr marL="301895" indent="-301895">
              <a:buFont typeface="Arial" panose="020B0604020202020204" pitchFamily="34" charset="0"/>
              <a:buChar char="•"/>
            </a:pPr>
            <a:endParaRPr lang="nl-NL" sz="1300" dirty="0">
              <a:latin typeface="Calibri" panose="020F0502020204030204" pitchFamily="34" charset="0"/>
            </a:endParaRPr>
          </a:p>
          <a:p>
            <a:pPr marL="301895" indent="-301895">
              <a:buFont typeface="Arial" panose="020B0604020202020204" pitchFamily="34" charset="0"/>
              <a:buChar char="•"/>
            </a:pPr>
            <a:r>
              <a:rPr lang="nl-NL" sz="1300" dirty="0">
                <a:latin typeface="Calibri" panose="020F0502020204030204" pitchFamily="34" charset="0"/>
              </a:rPr>
              <a:t>tot 4 °C </a:t>
            </a:r>
            <a:r>
              <a:rPr lang="nl-NL" sz="1300" b="1" dirty="0">
                <a:latin typeface="Calibri" panose="020F0502020204030204" pitchFamily="34" charset="0"/>
              </a:rPr>
              <a:t>koeler op locatie</a:t>
            </a:r>
          </a:p>
          <a:p>
            <a:pPr marL="301895" indent="-301895" defTabSz="966064">
              <a:buFont typeface="Arial" panose="020B0604020202020204" pitchFamily="34" charset="0"/>
              <a:buChar char="•"/>
              <a:defRPr/>
            </a:pPr>
            <a:r>
              <a:rPr lang="nl-NL" sz="1300" dirty="0">
                <a:latin typeface="Calibri" panose="020F0502020204030204" pitchFamily="34" charset="0"/>
              </a:rPr>
              <a:t>tot 2 °C </a:t>
            </a:r>
            <a:r>
              <a:rPr lang="nl-NL" sz="1300" b="1" dirty="0">
                <a:latin typeface="Calibri" panose="020F0502020204030204" pitchFamily="34" charset="0"/>
              </a:rPr>
              <a:t>koeler </a:t>
            </a:r>
            <a:r>
              <a:rPr lang="nl-NL" sz="1300" dirty="0">
                <a:latin typeface="Calibri" panose="020F0502020204030204" pitchFamily="34" charset="0"/>
              </a:rPr>
              <a:t>in omgeving</a:t>
            </a:r>
          </a:p>
          <a:p>
            <a:pPr marL="301895" indent="-301895" defTabSz="966064">
              <a:buFont typeface="Arial" panose="020B0604020202020204" pitchFamily="34" charset="0"/>
              <a:buChar char="•"/>
              <a:defRPr/>
            </a:pPr>
            <a:r>
              <a:rPr lang="nl-NL" sz="1300" dirty="0">
                <a:latin typeface="Calibri" panose="020F0502020204030204" pitchFamily="34" charset="0"/>
              </a:rPr>
              <a:t>6% </a:t>
            </a:r>
            <a:r>
              <a:rPr lang="nl-NL" sz="1300" b="1" dirty="0">
                <a:latin typeface="Calibri" panose="020F0502020204030204" pitchFamily="34" charset="0"/>
              </a:rPr>
              <a:t>meer energie onder zonnepanelen</a:t>
            </a:r>
          </a:p>
          <a:p>
            <a:pPr marL="301895" indent="-301895">
              <a:buFont typeface="Arial" panose="020B0604020202020204" pitchFamily="34" charset="0"/>
              <a:buChar char="•"/>
            </a:pPr>
            <a:r>
              <a:rPr lang="nl-NL" sz="1300" dirty="0">
                <a:latin typeface="Calibri" panose="020F0502020204030204" pitchFamily="34" charset="0"/>
              </a:rPr>
              <a:t>60 - 150 liter per m2 </a:t>
            </a:r>
            <a:r>
              <a:rPr lang="nl-NL" sz="1300" b="1" dirty="0">
                <a:latin typeface="Calibri" panose="020F0502020204030204" pitchFamily="34" charset="0"/>
              </a:rPr>
              <a:t>water bergen?????</a:t>
            </a:r>
          </a:p>
          <a:p>
            <a:pPr marL="301895" indent="-301895">
              <a:buFont typeface="Arial" panose="020B0604020202020204" pitchFamily="34" charset="0"/>
              <a:buChar char="•"/>
            </a:pPr>
            <a:r>
              <a:rPr lang="nl-NL" sz="1300" dirty="0">
                <a:latin typeface="Calibri" panose="020F0502020204030204" pitchFamily="34" charset="0"/>
              </a:rPr>
              <a:t>Verhoogt biodiversiteit voor </a:t>
            </a:r>
            <a:r>
              <a:rPr lang="nl-NL" sz="1300" b="1" dirty="0">
                <a:latin typeface="Calibri" panose="020F0502020204030204" pitchFamily="34" charset="0"/>
              </a:rPr>
              <a:t>vlinders, bijen en vogels</a:t>
            </a:r>
          </a:p>
          <a:p>
            <a:pPr marL="301895" indent="-301895">
              <a:buFont typeface="Arial" panose="020B0604020202020204" pitchFamily="34" charset="0"/>
              <a:buChar char="•"/>
            </a:pPr>
            <a:r>
              <a:rPr lang="nl-NL" sz="1300" dirty="0">
                <a:latin typeface="Calibri" panose="020F0502020204030204" pitchFamily="34" charset="0"/>
              </a:rPr>
              <a:t>en meer</a:t>
            </a:r>
          </a:p>
          <a:p>
            <a:endParaRPr lang="nl-NL" dirty="0"/>
          </a:p>
          <a:p>
            <a:endParaRPr lang="nl-NL" dirty="0"/>
          </a:p>
          <a:p>
            <a:r>
              <a:rPr lang="nl-NL" dirty="0"/>
              <a:t>verlaagt omgevingstemp.: </a:t>
            </a:r>
            <a:r>
              <a:rPr lang="nl-NL" sz="1300" dirty="0"/>
              <a:t>Door de vochtopslag in de vegetatie wordt de lucht met een paar graden afgekoeld. Vooral in het stadscentrum, waar veel hitte door steen en beton wordt vastgehouden, is dit in een hete zomer merkbaar. Ook houden de planten zelf veel minder hitte vast dan een bedekking van dakpannen of dakleer. </a:t>
            </a:r>
          </a:p>
          <a:p>
            <a:r>
              <a:rPr lang="nl-NL" sz="1300" dirty="0"/>
              <a:t> </a:t>
            </a:r>
          </a:p>
          <a:p>
            <a:r>
              <a:rPr lang="nl-NL" sz="1300" dirty="0"/>
              <a:t>Verlengt levensduur dak: een sedumdak beschermt de onderliggende dakbedekking en constructie tegen zonsinvloeden en kan zo wel tot 2 x langer mee gaan</a:t>
            </a:r>
          </a:p>
          <a:p>
            <a:endParaRPr lang="nl-NL" sz="1300" dirty="0"/>
          </a:p>
          <a:p>
            <a:r>
              <a:rPr lang="nl-NL" sz="1300" dirty="0"/>
              <a:t>Verhoogt rendement zonnepanelen: een zonnepanelen heeft de hoogste opbrengst als de temperatuurt ligt tussen 25 – 30 graden, dus niet te warm. </a:t>
            </a:r>
          </a:p>
          <a:p>
            <a:endParaRPr lang="nl-NL" sz="1300" dirty="0"/>
          </a:p>
          <a:p>
            <a:r>
              <a:rPr lang="nl-NL" sz="1300" dirty="0"/>
              <a:t>Regenwater retentie (vasthouden) : een sedumdak houdt het regenwater vast en stroomt zo niet direct in het riool.</a:t>
            </a:r>
          </a:p>
          <a:p>
            <a:endParaRPr lang="nl-NL" sz="1300" dirty="0"/>
          </a:p>
          <a:p>
            <a:r>
              <a:rPr lang="nl-NL" sz="1300" dirty="0"/>
              <a:t>Stimulering van de biodiversiteit: de bloemetjes van het sedum leveren nectar wat voedsel is voor nuttige insecten zoals bijen en vlinders. Maar ook vogeltjes, spinnetjes en </a:t>
            </a:r>
            <a:r>
              <a:rPr lang="nl-NL" sz="1300" dirty="0" err="1"/>
              <a:t>libelles</a:t>
            </a:r>
            <a:r>
              <a:rPr lang="nl-NL" sz="1300" dirty="0"/>
              <a:t> komen op sedum af.</a:t>
            </a:r>
          </a:p>
          <a:p>
            <a:endParaRPr lang="nl-NL" sz="1300" dirty="0"/>
          </a:p>
          <a:p>
            <a:endParaRPr lang="nl-NL" sz="1300" dirty="0"/>
          </a:p>
          <a:p>
            <a:endParaRPr lang="nl-NL" dirty="0"/>
          </a:p>
        </p:txBody>
      </p:sp>
      <p:sp>
        <p:nvSpPr>
          <p:cNvPr id="4" name="Tijdelijke aanduiding voor dianummer 3"/>
          <p:cNvSpPr>
            <a:spLocks noGrp="1"/>
          </p:cNvSpPr>
          <p:nvPr>
            <p:ph type="sldNum" sz="quarter" idx="5"/>
          </p:nvPr>
        </p:nvSpPr>
        <p:spPr/>
        <p:txBody>
          <a:bodyPr/>
          <a:lstStyle/>
          <a:p>
            <a:pPr defTabSz="966064">
              <a:defRPr/>
            </a:pPr>
            <a:fld id="{C5B96D92-7171-4C21-B36B-0154B0C8257D}" type="slidenum">
              <a:rPr lang="nl-NL">
                <a:solidFill>
                  <a:prstClr val="black"/>
                </a:solidFill>
                <a:latin typeface="Calibri" panose="020F0502020204030204"/>
              </a:rPr>
              <a:pPr defTabSz="966064">
                <a:defRPr/>
              </a:pPr>
              <a:t>9</a:t>
            </a:fld>
            <a:endParaRPr lang="nl-NL">
              <a:solidFill>
                <a:prstClr val="black"/>
              </a:solidFill>
              <a:latin typeface="Calibri" panose="020F0502020204030204"/>
            </a:endParaRPr>
          </a:p>
        </p:txBody>
      </p:sp>
    </p:spTree>
    <p:extLst>
      <p:ext uri="{BB962C8B-B14F-4D97-AF65-F5344CB8AC3E}">
        <p14:creationId xmlns:p14="http://schemas.microsoft.com/office/powerpoint/2010/main" val="4062010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7"/>
            <a:ext cx="7772400" cy="1470025"/>
          </a:xfrm>
        </p:spPr>
        <p:txBody>
          <a:bodyPr/>
          <a:lstStyle>
            <a:lvl1pPr>
              <a:defRPr/>
            </a:lvl1pPr>
          </a:lstStyle>
          <a:p>
            <a:endParaRPr lang="nl-NL" dirty="0"/>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Tree>
    <p:extLst>
      <p:ext uri="{BB962C8B-B14F-4D97-AF65-F5344CB8AC3E}">
        <p14:creationId xmlns:p14="http://schemas.microsoft.com/office/powerpoint/2010/main" val="572352146"/>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4" name="Rechthoek 1">
            <a:extLst>
              <a:ext uri="{FF2B5EF4-FFF2-40B4-BE49-F238E27FC236}">
                <a16:creationId xmlns:a16="http://schemas.microsoft.com/office/drawing/2014/main" id="{E5CE8875-8254-4B50-90F3-036894646381}"/>
              </a:ext>
            </a:extLst>
          </p:cNvPr>
          <p:cNvSpPr>
            <a:spLocks noChangeArrowheads="1"/>
          </p:cNvSpPr>
          <p:nvPr userDrawn="1"/>
        </p:nvSpPr>
        <p:spPr bwMode="auto">
          <a:xfrm>
            <a:off x="1" y="2"/>
            <a:ext cx="1835150" cy="549275"/>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5" name="Rechthoek 2">
            <a:extLst>
              <a:ext uri="{FF2B5EF4-FFF2-40B4-BE49-F238E27FC236}">
                <a16:creationId xmlns:a16="http://schemas.microsoft.com/office/drawing/2014/main" id="{41D11E90-7A29-4742-AC5C-1E447D9B24B3}"/>
              </a:ext>
            </a:extLst>
          </p:cNvPr>
          <p:cNvSpPr>
            <a:spLocks noChangeArrowheads="1"/>
          </p:cNvSpPr>
          <p:nvPr userDrawn="1"/>
        </p:nvSpPr>
        <p:spPr bwMode="auto">
          <a:xfrm>
            <a:off x="0" y="2"/>
            <a:ext cx="971550" cy="1052513"/>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6" name="Rechthoek 4">
            <a:extLst>
              <a:ext uri="{FF2B5EF4-FFF2-40B4-BE49-F238E27FC236}">
                <a16:creationId xmlns:a16="http://schemas.microsoft.com/office/drawing/2014/main" id="{B7443661-E0E4-4BB6-8D7D-A4E975703062}"/>
              </a:ext>
            </a:extLst>
          </p:cNvPr>
          <p:cNvSpPr>
            <a:spLocks noChangeArrowheads="1"/>
          </p:cNvSpPr>
          <p:nvPr userDrawn="1"/>
        </p:nvSpPr>
        <p:spPr bwMode="auto">
          <a:xfrm>
            <a:off x="971550" y="517525"/>
            <a:ext cx="1944688" cy="534988"/>
          </a:xfrm>
          <a:prstGeom prst="rect">
            <a:avLst/>
          </a:prstGeom>
          <a:solidFill>
            <a:srgbClr val="1C418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7" name="Tekstvak 3">
            <a:extLst>
              <a:ext uri="{FF2B5EF4-FFF2-40B4-BE49-F238E27FC236}">
                <a16:creationId xmlns:a16="http://schemas.microsoft.com/office/drawing/2014/main" id="{6134375F-1CAE-43DE-9FAF-E37ACC788C8A}"/>
              </a:ext>
            </a:extLst>
          </p:cNvPr>
          <p:cNvSpPr txBox="1">
            <a:spLocks noChangeArrowheads="1"/>
          </p:cNvSpPr>
          <p:nvPr userDrawn="1"/>
        </p:nvSpPr>
        <p:spPr bwMode="auto">
          <a:xfrm>
            <a:off x="1116014" y="661990"/>
            <a:ext cx="20161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nl-NL" altLang="nl-NL" sz="1100" i="1" dirty="0">
                <a:solidFill>
                  <a:srgbClr val="FFFFFF"/>
                </a:solidFill>
                <a:latin typeface="Calibri" panose="020F0502020204030204" pitchFamily="34" charset="0"/>
                <a:ea typeface="+mn-ea"/>
              </a:rPr>
              <a:t>gemeente</a:t>
            </a:r>
            <a:r>
              <a:rPr lang="nl-NL" altLang="nl-NL" sz="1000" b="1" dirty="0">
                <a:solidFill>
                  <a:srgbClr val="FFFFFF"/>
                </a:solidFill>
                <a:latin typeface="Verdana" pitchFamily="34" charset="0"/>
                <a:ea typeface="+mn-ea"/>
              </a:rPr>
              <a:t> </a:t>
            </a:r>
            <a:r>
              <a:rPr lang="nl-NL" altLang="nl-NL" sz="1100" b="1" dirty="0">
                <a:solidFill>
                  <a:srgbClr val="FFFFFF"/>
                </a:solidFill>
                <a:latin typeface="Calibri" panose="020F0502020204030204" pitchFamily="34" charset="0"/>
                <a:ea typeface="+mn-ea"/>
              </a:rPr>
              <a:t>Hilvarenbeek</a:t>
            </a:r>
          </a:p>
        </p:txBody>
      </p:sp>
      <p:pic>
        <p:nvPicPr>
          <p:cNvPr id="8" name="Afbeelding 10">
            <a:extLst>
              <a:ext uri="{FF2B5EF4-FFF2-40B4-BE49-F238E27FC236}">
                <a16:creationId xmlns:a16="http://schemas.microsoft.com/office/drawing/2014/main" id="{19043DAA-9673-4865-8DDB-34C258759FA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230" t="10178" r="88037" b="28862"/>
          <a:stretch>
            <a:fillRect/>
          </a:stretch>
        </p:blipFill>
        <p:spPr bwMode="auto">
          <a:xfrm>
            <a:off x="201614" y="115889"/>
            <a:ext cx="56832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hoek 5">
            <a:extLst>
              <a:ext uri="{FF2B5EF4-FFF2-40B4-BE49-F238E27FC236}">
                <a16:creationId xmlns:a16="http://schemas.microsoft.com/office/drawing/2014/main" id="{45484827-26FD-4A69-8AE1-6DF7C79D0425}"/>
              </a:ext>
            </a:extLst>
          </p:cNvPr>
          <p:cNvSpPr>
            <a:spLocks noChangeArrowheads="1"/>
          </p:cNvSpPr>
          <p:nvPr userDrawn="1"/>
        </p:nvSpPr>
        <p:spPr bwMode="auto">
          <a:xfrm>
            <a:off x="2627314" y="6519865"/>
            <a:ext cx="1944687" cy="365125"/>
          </a:xfrm>
          <a:prstGeom prst="rect">
            <a:avLst/>
          </a:prstGeom>
          <a:solidFill>
            <a:srgbClr val="618A5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0" name="Rechthoek 12">
            <a:extLst>
              <a:ext uri="{FF2B5EF4-FFF2-40B4-BE49-F238E27FC236}">
                <a16:creationId xmlns:a16="http://schemas.microsoft.com/office/drawing/2014/main" id="{42F7DC09-DDB5-48A3-AE65-91A8B103C43E}"/>
              </a:ext>
            </a:extLst>
          </p:cNvPr>
          <p:cNvSpPr>
            <a:spLocks noChangeArrowheads="1"/>
          </p:cNvSpPr>
          <p:nvPr userDrawn="1"/>
        </p:nvSpPr>
        <p:spPr bwMode="auto">
          <a:xfrm>
            <a:off x="4572000" y="6519865"/>
            <a:ext cx="1944688" cy="365125"/>
          </a:xfrm>
          <a:prstGeom prst="rect">
            <a:avLst/>
          </a:prstGeom>
          <a:solidFill>
            <a:srgbClr val="1C418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1" name="Rechthoek 13">
            <a:extLst>
              <a:ext uri="{FF2B5EF4-FFF2-40B4-BE49-F238E27FC236}">
                <a16:creationId xmlns:a16="http://schemas.microsoft.com/office/drawing/2014/main" id="{E6AB7801-7B7B-4068-91FF-F84899209279}"/>
              </a:ext>
            </a:extLst>
          </p:cNvPr>
          <p:cNvSpPr>
            <a:spLocks noChangeArrowheads="1"/>
          </p:cNvSpPr>
          <p:nvPr userDrawn="1"/>
        </p:nvSpPr>
        <p:spPr bwMode="auto">
          <a:xfrm>
            <a:off x="6516688" y="6519865"/>
            <a:ext cx="1943100" cy="365125"/>
          </a:xfrm>
          <a:prstGeom prst="rect">
            <a:avLst/>
          </a:prstGeom>
          <a:solidFill>
            <a:srgbClr val="E3E3E5"/>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2" name="Rechthoek 14">
            <a:extLst>
              <a:ext uri="{FF2B5EF4-FFF2-40B4-BE49-F238E27FC236}">
                <a16:creationId xmlns:a16="http://schemas.microsoft.com/office/drawing/2014/main" id="{BDA7EA6A-BB7B-4F31-B4B6-8FD496C137DD}"/>
              </a:ext>
            </a:extLst>
          </p:cNvPr>
          <p:cNvSpPr>
            <a:spLocks noChangeArrowheads="1"/>
          </p:cNvSpPr>
          <p:nvPr userDrawn="1"/>
        </p:nvSpPr>
        <p:spPr bwMode="auto">
          <a:xfrm>
            <a:off x="684213" y="6519865"/>
            <a:ext cx="1943100" cy="365125"/>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atum 3">
            <a:extLst>
              <a:ext uri="{FF2B5EF4-FFF2-40B4-BE49-F238E27FC236}">
                <a16:creationId xmlns:a16="http://schemas.microsoft.com/office/drawing/2014/main" id="{D90190D9-66AF-4CD7-9F3B-C4C568B17608}"/>
              </a:ext>
            </a:extLst>
          </p:cNvPr>
          <p:cNvSpPr>
            <a:spLocks noGrp="1"/>
          </p:cNvSpPr>
          <p:nvPr>
            <p:ph type="dt" sz="half" idx="10"/>
          </p:nvPr>
        </p:nvSpPr>
        <p:spPr>
          <a:xfrm>
            <a:off x="685800" y="6248400"/>
            <a:ext cx="1905000" cy="457200"/>
          </a:xfrm>
          <a:prstGeom prst="rect">
            <a:avLst/>
          </a:prstGeom>
        </p:spPr>
        <p:txBody>
          <a:bodyPr/>
          <a:lstStyle>
            <a:lvl1pPr eaLnBrk="0" hangingPunct="0">
              <a:spcBef>
                <a:spcPct val="0"/>
              </a:spcBef>
              <a:defRPr>
                <a:solidFill>
                  <a:srgbClr val="000000"/>
                </a:solidFill>
                <a:latin typeface="Times New Roman" charset="0"/>
                <a:ea typeface="+mn-ea"/>
              </a:defRPr>
            </a:lvl1pPr>
          </a:lstStyle>
          <a:p>
            <a:pPr>
              <a:defRPr/>
            </a:pPr>
            <a:endParaRPr lang="nl-NL" altLang="nl-NL"/>
          </a:p>
        </p:txBody>
      </p:sp>
      <p:sp>
        <p:nvSpPr>
          <p:cNvPr id="14" name="Tijdelijke aanduiding voor voettekst 4">
            <a:extLst>
              <a:ext uri="{FF2B5EF4-FFF2-40B4-BE49-F238E27FC236}">
                <a16:creationId xmlns:a16="http://schemas.microsoft.com/office/drawing/2014/main" id="{857BD377-F580-4507-97F6-2CE692E2A277}"/>
              </a:ext>
            </a:extLst>
          </p:cNvPr>
          <p:cNvSpPr>
            <a:spLocks noGrp="1"/>
          </p:cNvSpPr>
          <p:nvPr>
            <p:ph type="ftr" sz="quarter" idx="11"/>
          </p:nvPr>
        </p:nvSpPr>
        <p:spPr>
          <a:xfrm>
            <a:off x="3124200" y="6248400"/>
            <a:ext cx="2895600" cy="457200"/>
          </a:xfrm>
          <a:prstGeom prst="rect">
            <a:avLst/>
          </a:prstGeom>
        </p:spPr>
        <p:txBody>
          <a:bodyPr/>
          <a:lstStyle>
            <a:lvl1pPr eaLnBrk="0" hangingPunct="0">
              <a:spcBef>
                <a:spcPct val="0"/>
              </a:spcBef>
              <a:defRPr>
                <a:solidFill>
                  <a:srgbClr val="000000"/>
                </a:solidFill>
                <a:latin typeface="Times New Roman" charset="0"/>
                <a:ea typeface="+mn-ea"/>
              </a:defRPr>
            </a:lvl1pPr>
          </a:lstStyle>
          <a:p>
            <a:pPr>
              <a:defRPr/>
            </a:pPr>
            <a:endParaRPr lang="nl-NL" altLang="nl-NL"/>
          </a:p>
        </p:txBody>
      </p:sp>
      <p:sp>
        <p:nvSpPr>
          <p:cNvPr id="15" name="Tijdelijke aanduiding voor dianummer 5">
            <a:extLst>
              <a:ext uri="{FF2B5EF4-FFF2-40B4-BE49-F238E27FC236}">
                <a16:creationId xmlns:a16="http://schemas.microsoft.com/office/drawing/2014/main" id="{2C69295D-0B06-466D-9C8D-3F36C5A9D581}"/>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spcBef>
                <a:spcPct val="0"/>
              </a:spcBef>
              <a:defRPr>
                <a:solidFill>
                  <a:srgbClr val="000000"/>
                </a:solidFill>
                <a:latin typeface="Times New Roman" panose="02020603050405020304" pitchFamily="18" charset="0"/>
              </a:defRPr>
            </a:lvl1pPr>
          </a:lstStyle>
          <a:p>
            <a:pPr>
              <a:defRPr/>
            </a:pPr>
            <a:fld id="{8EDD5E55-91AD-4F4D-A929-BA1FD588645D}" type="slidenum">
              <a:rPr lang="nl-NL" altLang="nl-NL"/>
              <a:pPr>
                <a:defRPr/>
              </a:pPr>
              <a:t>‹nr.›</a:t>
            </a:fld>
            <a:endParaRPr lang="nl-NL" altLang="nl-NL"/>
          </a:p>
        </p:txBody>
      </p:sp>
    </p:spTree>
    <p:extLst>
      <p:ext uri="{BB962C8B-B14F-4D97-AF65-F5344CB8AC3E}">
        <p14:creationId xmlns:p14="http://schemas.microsoft.com/office/powerpoint/2010/main" val="1170985307"/>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4" name="Rechthoek 1">
            <a:extLst>
              <a:ext uri="{FF2B5EF4-FFF2-40B4-BE49-F238E27FC236}">
                <a16:creationId xmlns:a16="http://schemas.microsoft.com/office/drawing/2014/main" id="{32C6079F-4976-4AE5-9F6A-2D3DF8F52A72}"/>
              </a:ext>
            </a:extLst>
          </p:cNvPr>
          <p:cNvSpPr>
            <a:spLocks noChangeArrowheads="1"/>
          </p:cNvSpPr>
          <p:nvPr userDrawn="1"/>
        </p:nvSpPr>
        <p:spPr bwMode="auto">
          <a:xfrm>
            <a:off x="1" y="2"/>
            <a:ext cx="1835150" cy="549275"/>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5" name="Rechthoek 2">
            <a:extLst>
              <a:ext uri="{FF2B5EF4-FFF2-40B4-BE49-F238E27FC236}">
                <a16:creationId xmlns:a16="http://schemas.microsoft.com/office/drawing/2014/main" id="{709D90D9-5006-4700-B9E4-7B4EB69ACF40}"/>
              </a:ext>
            </a:extLst>
          </p:cNvPr>
          <p:cNvSpPr>
            <a:spLocks noChangeArrowheads="1"/>
          </p:cNvSpPr>
          <p:nvPr userDrawn="1"/>
        </p:nvSpPr>
        <p:spPr bwMode="auto">
          <a:xfrm>
            <a:off x="0" y="2"/>
            <a:ext cx="971550" cy="1052513"/>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6" name="Rechthoek 4">
            <a:extLst>
              <a:ext uri="{FF2B5EF4-FFF2-40B4-BE49-F238E27FC236}">
                <a16:creationId xmlns:a16="http://schemas.microsoft.com/office/drawing/2014/main" id="{60863306-C2BE-4A03-9993-A1C1DDF9111F}"/>
              </a:ext>
            </a:extLst>
          </p:cNvPr>
          <p:cNvSpPr>
            <a:spLocks noChangeArrowheads="1"/>
          </p:cNvSpPr>
          <p:nvPr userDrawn="1"/>
        </p:nvSpPr>
        <p:spPr bwMode="auto">
          <a:xfrm>
            <a:off x="971550" y="517525"/>
            <a:ext cx="1944688" cy="534988"/>
          </a:xfrm>
          <a:prstGeom prst="rect">
            <a:avLst/>
          </a:prstGeom>
          <a:solidFill>
            <a:srgbClr val="1C418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7" name="Tekstvak 3">
            <a:extLst>
              <a:ext uri="{FF2B5EF4-FFF2-40B4-BE49-F238E27FC236}">
                <a16:creationId xmlns:a16="http://schemas.microsoft.com/office/drawing/2014/main" id="{3BEEAB8E-3077-4343-8D6C-2CB30465DF01}"/>
              </a:ext>
            </a:extLst>
          </p:cNvPr>
          <p:cNvSpPr txBox="1">
            <a:spLocks noChangeArrowheads="1"/>
          </p:cNvSpPr>
          <p:nvPr userDrawn="1"/>
        </p:nvSpPr>
        <p:spPr bwMode="auto">
          <a:xfrm>
            <a:off x="1116014" y="661990"/>
            <a:ext cx="20161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nl-NL" altLang="nl-NL" sz="1100" i="1" dirty="0">
                <a:solidFill>
                  <a:srgbClr val="FFFFFF"/>
                </a:solidFill>
                <a:latin typeface="Calibri" panose="020F0502020204030204" pitchFamily="34" charset="0"/>
                <a:ea typeface="+mn-ea"/>
              </a:rPr>
              <a:t>gemeente</a:t>
            </a:r>
            <a:r>
              <a:rPr lang="nl-NL" altLang="nl-NL" sz="1000" b="1" dirty="0">
                <a:solidFill>
                  <a:srgbClr val="FFFFFF"/>
                </a:solidFill>
                <a:latin typeface="Verdana" pitchFamily="34" charset="0"/>
                <a:ea typeface="+mn-ea"/>
              </a:rPr>
              <a:t> </a:t>
            </a:r>
            <a:r>
              <a:rPr lang="nl-NL" altLang="nl-NL" sz="1100" b="1" dirty="0">
                <a:solidFill>
                  <a:srgbClr val="FFFFFF"/>
                </a:solidFill>
                <a:latin typeface="Calibri" panose="020F0502020204030204" pitchFamily="34" charset="0"/>
                <a:ea typeface="+mn-ea"/>
              </a:rPr>
              <a:t>Hilvarenbeek</a:t>
            </a:r>
          </a:p>
        </p:txBody>
      </p:sp>
      <p:pic>
        <p:nvPicPr>
          <p:cNvPr id="8" name="Afbeelding 10">
            <a:extLst>
              <a:ext uri="{FF2B5EF4-FFF2-40B4-BE49-F238E27FC236}">
                <a16:creationId xmlns:a16="http://schemas.microsoft.com/office/drawing/2014/main" id="{856D1F76-E08E-40B2-B1E4-5068AD9318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230" t="10178" r="88037" b="28862"/>
          <a:stretch>
            <a:fillRect/>
          </a:stretch>
        </p:blipFill>
        <p:spPr bwMode="auto">
          <a:xfrm>
            <a:off x="201614" y="115889"/>
            <a:ext cx="56832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hoek 5">
            <a:extLst>
              <a:ext uri="{FF2B5EF4-FFF2-40B4-BE49-F238E27FC236}">
                <a16:creationId xmlns:a16="http://schemas.microsoft.com/office/drawing/2014/main" id="{74F068CF-7C0E-40E0-BF70-40100E817ACD}"/>
              </a:ext>
            </a:extLst>
          </p:cNvPr>
          <p:cNvSpPr>
            <a:spLocks noChangeArrowheads="1"/>
          </p:cNvSpPr>
          <p:nvPr userDrawn="1"/>
        </p:nvSpPr>
        <p:spPr bwMode="auto">
          <a:xfrm>
            <a:off x="2627314" y="6519865"/>
            <a:ext cx="1944687" cy="365125"/>
          </a:xfrm>
          <a:prstGeom prst="rect">
            <a:avLst/>
          </a:prstGeom>
          <a:solidFill>
            <a:srgbClr val="618A5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0" name="Rechthoek 12">
            <a:extLst>
              <a:ext uri="{FF2B5EF4-FFF2-40B4-BE49-F238E27FC236}">
                <a16:creationId xmlns:a16="http://schemas.microsoft.com/office/drawing/2014/main" id="{A7052667-7572-435D-AA8F-7BAA5C51434F}"/>
              </a:ext>
            </a:extLst>
          </p:cNvPr>
          <p:cNvSpPr>
            <a:spLocks noChangeArrowheads="1"/>
          </p:cNvSpPr>
          <p:nvPr userDrawn="1"/>
        </p:nvSpPr>
        <p:spPr bwMode="auto">
          <a:xfrm>
            <a:off x="4572000" y="6519865"/>
            <a:ext cx="1944688" cy="365125"/>
          </a:xfrm>
          <a:prstGeom prst="rect">
            <a:avLst/>
          </a:prstGeom>
          <a:solidFill>
            <a:srgbClr val="1C418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1" name="Rechthoek 13">
            <a:extLst>
              <a:ext uri="{FF2B5EF4-FFF2-40B4-BE49-F238E27FC236}">
                <a16:creationId xmlns:a16="http://schemas.microsoft.com/office/drawing/2014/main" id="{2C92C895-2E26-4363-9B27-697E252B8848}"/>
              </a:ext>
            </a:extLst>
          </p:cNvPr>
          <p:cNvSpPr>
            <a:spLocks noChangeArrowheads="1"/>
          </p:cNvSpPr>
          <p:nvPr userDrawn="1"/>
        </p:nvSpPr>
        <p:spPr bwMode="auto">
          <a:xfrm>
            <a:off x="6516688" y="6519865"/>
            <a:ext cx="1943100" cy="365125"/>
          </a:xfrm>
          <a:prstGeom prst="rect">
            <a:avLst/>
          </a:prstGeom>
          <a:solidFill>
            <a:srgbClr val="E3E3E5"/>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2" name="Rechthoek 14">
            <a:extLst>
              <a:ext uri="{FF2B5EF4-FFF2-40B4-BE49-F238E27FC236}">
                <a16:creationId xmlns:a16="http://schemas.microsoft.com/office/drawing/2014/main" id="{2C8D28A6-CDC3-4AF2-9B5C-9CE468CA3724}"/>
              </a:ext>
            </a:extLst>
          </p:cNvPr>
          <p:cNvSpPr>
            <a:spLocks noChangeArrowheads="1"/>
          </p:cNvSpPr>
          <p:nvPr userDrawn="1"/>
        </p:nvSpPr>
        <p:spPr bwMode="auto">
          <a:xfrm>
            <a:off x="684213" y="6519865"/>
            <a:ext cx="1943100" cy="365125"/>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2" name="Verticale titel 1"/>
          <p:cNvSpPr>
            <a:spLocks noGrp="1"/>
          </p:cNvSpPr>
          <p:nvPr>
            <p:ph type="title" orient="vert"/>
          </p:nvPr>
        </p:nvSpPr>
        <p:spPr>
          <a:xfrm>
            <a:off x="6515100" y="609600"/>
            <a:ext cx="1943100" cy="548640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85800" y="609600"/>
            <a:ext cx="5676900" cy="54864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atum 3">
            <a:extLst>
              <a:ext uri="{FF2B5EF4-FFF2-40B4-BE49-F238E27FC236}">
                <a16:creationId xmlns:a16="http://schemas.microsoft.com/office/drawing/2014/main" id="{2FBF887E-9691-462A-87D2-129423747CE9}"/>
              </a:ext>
            </a:extLst>
          </p:cNvPr>
          <p:cNvSpPr>
            <a:spLocks noGrp="1"/>
          </p:cNvSpPr>
          <p:nvPr>
            <p:ph type="dt" sz="half" idx="10"/>
          </p:nvPr>
        </p:nvSpPr>
        <p:spPr>
          <a:xfrm>
            <a:off x="685800" y="6248400"/>
            <a:ext cx="1905000" cy="457200"/>
          </a:xfrm>
          <a:prstGeom prst="rect">
            <a:avLst/>
          </a:prstGeom>
        </p:spPr>
        <p:txBody>
          <a:bodyPr/>
          <a:lstStyle>
            <a:lvl1pPr eaLnBrk="0" hangingPunct="0">
              <a:spcBef>
                <a:spcPct val="0"/>
              </a:spcBef>
              <a:defRPr>
                <a:solidFill>
                  <a:srgbClr val="000000"/>
                </a:solidFill>
                <a:latin typeface="Times New Roman" charset="0"/>
                <a:ea typeface="+mn-ea"/>
              </a:defRPr>
            </a:lvl1pPr>
          </a:lstStyle>
          <a:p>
            <a:pPr>
              <a:defRPr/>
            </a:pPr>
            <a:endParaRPr lang="nl-NL" altLang="nl-NL"/>
          </a:p>
        </p:txBody>
      </p:sp>
      <p:sp>
        <p:nvSpPr>
          <p:cNvPr id="14" name="Tijdelijke aanduiding voor voettekst 4">
            <a:extLst>
              <a:ext uri="{FF2B5EF4-FFF2-40B4-BE49-F238E27FC236}">
                <a16:creationId xmlns:a16="http://schemas.microsoft.com/office/drawing/2014/main" id="{3B574C11-CB8A-4D13-8B57-8EC5F2AF3368}"/>
              </a:ext>
            </a:extLst>
          </p:cNvPr>
          <p:cNvSpPr>
            <a:spLocks noGrp="1"/>
          </p:cNvSpPr>
          <p:nvPr>
            <p:ph type="ftr" sz="quarter" idx="11"/>
          </p:nvPr>
        </p:nvSpPr>
        <p:spPr>
          <a:xfrm>
            <a:off x="3124200" y="6248400"/>
            <a:ext cx="2895600" cy="457200"/>
          </a:xfrm>
          <a:prstGeom prst="rect">
            <a:avLst/>
          </a:prstGeom>
        </p:spPr>
        <p:txBody>
          <a:bodyPr/>
          <a:lstStyle>
            <a:lvl1pPr eaLnBrk="0" hangingPunct="0">
              <a:spcBef>
                <a:spcPct val="0"/>
              </a:spcBef>
              <a:defRPr>
                <a:solidFill>
                  <a:srgbClr val="000000"/>
                </a:solidFill>
                <a:latin typeface="Times New Roman" charset="0"/>
                <a:ea typeface="+mn-ea"/>
              </a:defRPr>
            </a:lvl1pPr>
          </a:lstStyle>
          <a:p>
            <a:pPr>
              <a:defRPr/>
            </a:pPr>
            <a:endParaRPr lang="nl-NL" altLang="nl-NL"/>
          </a:p>
        </p:txBody>
      </p:sp>
      <p:sp>
        <p:nvSpPr>
          <p:cNvPr id="15" name="Tijdelijke aanduiding voor dianummer 5">
            <a:extLst>
              <a:ext uri="{FF2B5EF4-FFF2-40B4-BE49-F238E27FC236}">
                <a16:creationId xmlns:a16="http://schemas.microsoft.com/office/drawing/2014/main" id="{D9C08A45-22E1-49CF-BC72-0482B6C25508}"/>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spcBef>
                <a:spcPct val="0"/>
              </a:spcBef>
              <a:defRPr>
                <a:solidFill>
                  <a:srgbClr val="000000"/>
                </a:solidFill>
                <a:latin typeface="Times New Roman" panose="02020603050405020304" pitchFamily="18" charset="0"/>
              </a:defRPr>
            </a:lvl1pPr>
          </a:lstStyle>
          <a:p>
            <a:pPr>
              <a:defRPr/>
            </a:pPr>
            <a:fld id="{31CDF1BC-4A6F-4397-81CE-285BE7456E84}" type="slidenum">
              <a:rPr lang="nl-NL" altLang="nl-NL"/>
              <a:pPr>
                <a:defRPr/>
              </a:pPr>
              <a:t>‹nr.›</a:t>
            </a:fld>
            <a:endParaRPr lang="nl-NL" altLang="nl-NL"/>
          </a:p>
        </p:txBody>
      </p:sp>
    </p:spTree>
    <p:extLst>
      <p:ext uri="{BB962C8B-B14F-4D97-AF65-F5344CB8AC3E}">
        <p14:creationId xmlns:p14="http://schemas.microsoft.com/office/powerpoint/2010/main" val="196643979"/>
      </p:ext>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asis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5" name="Tijdelijke aanduiding voor inhoud 4"/>
          <p:cNvSpPr>
            <a:spLocks noGrp="1"/>
          </p:cNvSpPr>
          <p:nvPr>
            <p:ph sz="quarter" idx="11"/>
          </p:nvPr>
        </p:nvSpPr>
        <p:spPr>
          <a:xfrm>
            <a:off x="475815" y="1781595"/>
            <a:ext cx="7804586" cy="4572000"/>
          </a:xfrm>
        </p:spPr>
        <p:txBody>
          <a:bodyPr/>
          <a:lstStyle>
            <a:lvl2pPr>
              <a:lnSpc>
                <a:spcPct val="100000"/>
              </a:lnSpc>
              <a:defRPr/>
            </a:lvl2pPr>
            <a:lvl3pPr>
              <a:lnSpc>
                <a:spcPct val="100000"/>
              </a:lnSpc>
              <a:defRPr/>
            </a:lvl3pPr>
            <a:lvl4pPr>
              <a:lnSpc>
                <a:spcPct val="100000"/>
              </a:lnSpc>
              <a:defRPr/>
            </a:lvl4pPr>
            <a:lvl5pPr>
              <a:lnSpc>
                <a:spcPct val="100000"/>
              </a:lnSpc>
              <a:defRPr/>
            </a:lvl5pPr>
          </a:lstStyle>
          <a:p>
            <a:pPr lvl="0"/>
            <a:r>
              <a:rPr lang="nl-NL"/>
              <a:t>Klik om de modelstijlen te bewerken</a:t>
            </a:r>
          </a:p>
          <a:p>
            <a:pPr lvl="1"/>
            <a:r>
              <a:rPr lang="nl-NL"/>
              <a:t>Tweede niveau</a:t>
            </a:r>
          </a:p>
          <a:p>
            <a:pPr lvl="2"/>
            <a:r>
              <a:rPr lang="nl-NL"/>
              <a:t>Derde niveau</a:t>
            </a:r>
          </a:p>
          <a:p>
            <a:pPr lvl="3"/>
            <a:r>
              <a:rPr lang="nl-NL"/>
              <a:t>Vierde niveau</a:t>
            </a:r>
          </a:p>
        </p:txBody>
      </p:sp>
      <p:sp>
        <p:nvSpPr>
          <p:cNvPr id="4" name="Tijdelijke aanduiding voor dianummer 2">
            <a:extLst>
              <a:ext uri="{FF2B5EF4-FFF2-40B4-BE49-F238E27FC236}">
                <a16:creationId xmlns:a16="http://schemas.microsoft.com/office/drawing/2014/main" id="{0CB8DE4A-7263-470B-8FBF-0E3E22507A0C}"/>
              </a:ext>
            </a:extLst>
          </p:cNvPr>
          <p:cNvSpPr>
            <a:spLocks noGrp="1"/>
          </p:cNvSpPr>
          <p:nvPr>
            <p:ph type="sldNum" sz="quarter" idx="12"/>
          </p:nvPr>
        </p:nvSpPr>
        <p:spPr>
          <a:xfrm>
            <a:off x="7637464" y="6483350"/>
            <a:ext cx="642937" cy="273050"/>
          </a:xfrm>
          <a:prstGeom prst="rect">
            <a:avLst/>
          </a:prstGeom>
        </p:spPr>
        <p:txBody>
          <a:bodyPr/>
          <a:lstStyle>
            <a:lvl1pPr>
              <a:defRPr>
                <a:solidFill>
                  <a:srgbClr val="5E6A71"/>
                </a:solidFill>
              </a:defRPr>
            </a:lvl1pPr>
          </a:lstStyle>
          <a:p>
            <a:pPr>
              <a:defRPr/>
            </a:pPr>
            <a:fld id="{D448D9F0-6B66-4248-AB4E-0643E90F6934}" type="slidenum">
              <a:rPr lang="nl-NL"/>
              <a:pPr>
                <a:defRPr/>
              </a:pPr>
              <a:t>‹nr.›</a:t>
            </a:fld>
            <a:endParaRPr lang="nl-NL"/>
          </a:p>
        </p:txBody>
      </p:sp>
      <p:sp>
        <p:nvSpPr>
          <p:cNvPr id="6" name="Tijdelijke aanduiding voor voettekst 3">
            <a:extLst>
              <a:ext uri="{FF2B5EF4-FFF2-40B4-BE49-F238E27FC236}">
                <a16:creationId xmlns:a16="http://schemas.microsoft.com/office/drawing/2014/main" id="{BABB8CA2-331C-4C7C-8AC8-903DF912B704}"/>
              </a:ext>
            </a:extLst>
          </p:cNvPr>
          <p:cNvSpPr>
            <a:spLocks noGrp="1"/>
          </p:cNvSpPr>
          <p:nvPr>
            <p:ph type="ftr" sz="quarter" idx="13"/>
          </p:nvPr>
        </p:nvSpPr>
        <p:spPr>
          <a:xfrm>
            <a:off x="476250" y="6483350"/>
            <a:ext cx="7042150" cy="273050"/>
          </a:xfrm>
          <a:prstGeom prst="rect">
            <a:avLst/>
          </a:prstGeom>
        </p:spPr>
        <p:txBody>
          <a:bodyPr vert="horz" lIns="0" tIns="45720" rIns="0" bIns="45720" rtlCol="0" anchor="ctr"/>
          <a:lstStyle>
            <a:lvl1pPr algn="l">
              <a:defRPr sz="1200">
                <a:solidFill>
                  <a:srgbClr val="5E6A71"/>
                </a:solidFill>
              </a:defRPr>
            </a:lvl1pPr>
          </a:lstStyle>
          <a:p>
            <a:pPr>
              <a:defRPr/>
            </a:pPr>
            <a:endParaRPr lang="nl-NL"/>
          </a:p>
        </p:txBody>
      </p:sp>
    </p:spTree>
    <p:extLst>
      <p:ext uri="{BB962C8B-B14F-4D97-AF65-F5344CB8AC3E}">
        <p14:creationId xmlns:p14="http://schemas.microsoft.com/office/powerpoint/2010/main" val="17295559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blauw_era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Date Placeholder 2">
            <a:extLst>
              <a:ext uri="{FF2B5EF4-FFF2-40B4-BE49-F238E27FC236}">
                <a16:creationId xmlns:a16="http://schemas.microsoft.com/office/drawing/2014/main" id="{D67A66B7-B73B-4B2D-83AB-1FB39A8874AB}"/>
              </a:ext>
            </a:extLst>
          </p:cNvPr>
          <p:cNvSpPr>
            <a:spLocks noGrp="1"/>
          </p:cNvSpPr>
          <p:nvPr>
            <p:ph type="dt" sz="half" idx="10"/>
          </p:nvPr>
        </p:nvSpPr>
        <p:spPr>
          <a:xfrm>
            <a:off x="5405439" y="6042027"/>
            <a:ext cx="684212" cy="365125"/>
          </a:xfrm>
          <a:prstGeom prst="rect">
            <a:avLst/>
          </a:prstGeom>
        </p:spPr>
        <p:txBody>
          <a:bodyPr/>
          <a:lstStyle>
            <a:lvl1pPr>
              <a:defRPr/>
            </a:lvl1pPr>
          </a:lstStyle>
          <a:p>
            <a:pPr>
              <a:defRPr/>
            </a:pPr>
            <a:fld id="{0EBD0757-817C-4CD1-BC9B-3A793370E68A}" type="datetimeFigureOut">
              <a:rPr lang="en-US"/>
              <a:pPr>
                <a:defRPr/>
              </a:pPr>
              <a:t>5/22/2019</a:t>
            </a:fld>
            <a:endParaRPr lang="en-US"/>
          </a:p>
        </p:txBody>
      </p:sp>
      <p:sp>
        <p:nvSpPr>
          <p:cNvPr id="4" name="Footer Placeholder 3">
            <a:extLst>
              <a:ext uri="{FF2B5EF4-FFF2-40B4-BE49-F238E27FC236}">
                <a16:creationId xmlns:a16="http://schemas.microsoft.com/office/drawing/2014/main" id="{A2860FE2-27B9-41B8-8C55-CBEA1308FB6B}"/>
              </a:ext>
            </a:extLst>
          </p:cNvPr>
          <p:cNvSpPr>
            <a:spLocks noGrp="1"/>
          </p:cNvSpPr>
          <p:nvPr>
            <p:ph type="ftr" sz="quarter" idx="11"/>
          </p:nvPr>
        </p:nvSpPr>
        <p:spPr>
          <a:xfrm>
            <a:off x="609600" y="6042027"/>
            <a:ext cx="4622800" cy="365125"/>
          </a:xfrm>
          <a:prstGeom prst="rect">
            <a:avLst/>
          </a:prstGeo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457426D9-667A-4597-B04C-D3DB00AA9097}"/>
              </a:ext>
            </a:extLst>
          </p:cNvPr>
          <p:cNvSpPr>
            <a:spLocks noGrp="1"/>
          </p:cNvSpPr>
          <p:nvPr>
            <p:ph type="sldNum" sz="quarter" idx="12"/>
          </p:nvPr>
        </p:nvSpPr>
        <p:spPr>
          <a:xfrm>
            <a:off x="6445250" y="6042027"/>
            <a:ext cx="512763" cy="365125"/>
          </a:xfrm>
          <a:prstGeom prst="rect">
            <a:avLst/>
          </a:prstGeom>
        </p:spPr>
        <p:txBody>
          <a:bodyPr/>
          <a:lstStyle>
            <a:lvl1pPr>
              <a:defRPr/>
            </a:lvl1pPr>
          </a:lstStyle>
          <a:p>
            <a:pPr>
              <a:defRPr/>
            </a:pPr>
            <a:fld id="{AA025AC8-5910-4E71-8875-E7E0D859D7B0}" type="slidenum">
              <a:rPr lang="en-US"/>
              <a:pPr>
                <a:defRPr/>
              </a:pPr>
              <a:t>‹nr.›</a:t>
            </a:fld>
            <a:endParaRPr lang="en-US"/>
          </a:p>
        </p:txBody>
      </p:sp>
    </p:spTree>
    <p:extLst>
      <p:ext uri="{BB962C8B-B14F-4D97-AF65-F5344CB8AC3E}">
        <p14:creationId xmlns:p14="http://schemas.microsoft.com/office/powerpoint/2010/main" val="494245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de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661A7326-CA9E-4DF9-B1B1-85588FECB478}" type="datetimeFigureOut">
              <a:rPr lang="nl-NL" smtClean="0"/>
              <a:t>22-5-2019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7686680-9193-4016-B3B4-8B12A5E9014E}" type="slidenum">
              <a:rPr lang="nl-NL" smtClean="0"/>
              <a:t>‹nr.›</a:t>
            </a:fld>
            <a:endParaRPr lang="nl-NL"/>
          </a:p>
        </p:txBody>
      </p:sp>
    </p:spTree>
    <p:extLst>
      <p:ext uri="{BB962C8B-B14F-4D97-AF65-F5344CB8AC3E}">
        <p14:creationId xmlns:p14="http://schemas.microsoft.com/office/powerpoint/2010/main" val="4128011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61A7326-CA9E-4DF9-B1B1-85588FECB478}" type="datetimeFigureOut">
              <a:rPr lang="nl-NL" smtClean="0"/>
              <a:t>22-5-2019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7686680-9193-4016-B3B4-8B12A5E9014E}" type="slidenum">
              <a:rPr lang="nl-NL" smtClean="0"/>
              <a:t>‹nr.›</a:t>
            </a:fld>
            <a:endParaRPr lang="nl-NL"/>
          </a:p>
        </p:txBody>
      </p:sp>
    </p:spTree>
    <p:extLst>
      <p:ext uri="{BB962C8B-B14F-4D97-AF65-F5344CB8AC3E}">
        <p14:creationId xmlns:p14="http://schemas.microsoft.com/office/powerpoint/2010/main" val="1156920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de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661A7326-CA9E-4DF9-B1B1-85588FECB478}" type="datetimeFigureOut">
              <a:rPr lang="nl-NL" smtClean="0"/>
              <a:t>22-5-2019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7686680-9193-4016-B3B4-8B12A5E9014E}" type="slidenum">
              <a:rPr lang="nl-NL" smtClean="0"/>
              <a:t>‹nr.›</a:t>
            </a:fld>
            <a:endParaRPr lang="nl-NL"/>
          </a:p>
        </p:txBody>
      </p:sp>
    </p:spTree>
    <p:extLst>
      <p:ext uri="{BB962C8B-B14F-4D97-AF65-F5344CB8AC3E}">
        <p14:creationId xmlns:p14="http://schemas.microsoft.com/office/powerpoint/2010/main" val="53710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661A7326-CA9E-4DF9-B1B1-85588FECB478}" type="datetimeFigureOut">
              <a:rPr lang="nl-NL" smtClean="0"/>
              <a:t>22-5-2019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F7686680-9193-4016-B3B4-8B12A5E9014E}" type="slidenum">
              <a:rPr lang="nl-NL" smtClean="0"/>
              <a:t>‹nr.›</a:t>
            </a:fld>
            <a:endParaRPr lang="nl-NL"/>
          </a:p>
        </p:txBody>
      </p:sp>
    </p:spTree>
    <p:extLst>
      <p:ext uri="{BB962C8B-B14F-4D97-AF65-F5344CB8AC3E}">
        <p14:creationId xmlns:p14="http://schemas.microsoft.com/office/powerpoint/2010/main" val="2684343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de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629842" y="2505075"/>
            <a:ext cx="3868340"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661A7326-CA9E-4DF9-B1B1-85588FECB478}" type="datetimeFigureOut">
              <a:rPr lang="nl-NL" smtClean="0"/>
              <a:t>22-5-2019</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F7686680-9193-4016-B3B4-8B12A5E9014E}" type="slidenum">
              <a:rPr lang="nl-NL" smtClean="0"/>
              <a:t>‹nr.›</a:t>
            </a:fld>
            <a:endParaRPr lang="nl-NL"/>
          </a:p>
        </p:txBody>
      </p:sp>
    </p:spTree>
    <p:extLst>
      <p:ext uri="{BB962C8B-B14F-4D97-AF65-F5344CB8AC3E}">
        <p14:creationId xmlns:p14="http://schemas.microsoft.com/office/powerpoint/2010/main" val="2001596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661A7326-CA9E-4DF9-B1B1-85588FECB478}" type="datetimeFigureOut">
              <a:rPr lang="nl-NL" smtClean="0"/>
              <a:t>22-5-2019</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F7686680-9193-4016-B3B4-8B12A5E9014E}" type="slidenum">
              <a:rPr lang="nl-NL" smtClean="0"/>
              <a:t>‹nr.›</a:t>
            </a:fld>
            <a:endParaRPr lang="nl-NL"/>
          </a:p>
        </p:txBody>
      </p:sp>
    </p:spTree>
    <p:extLst>
      <p:ext uri="{BB962C8B-B14F-4D97-AF65-F5344CB8AC3E}">
        <p14:creationId xmlns:p14="http://schemas.microsoft.com/office/powerpoint/2010/main" val="607115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4" name="Rechthoek 1">
            <a:extLst>
              <a:ext uri="{FF2B5EF4-FFF2-40B4-BE49-F238E27FC236}">
                <a16:creationId xmlns:a16="http://schemas.microsoft.com/office/drawing/2014/main" id="{6DEEC60B-5863-42BA-9889-F731A9A8026F}"/>
              </a:ext>
            </a:extLst>
          </p:cNvPr>
          <p:cNvSpPr>
            <a:spLocks noChangeArrowheads="1"/>
          </p:cNvSpPr>
          <p:nvPr userDrawn="1"/>
        </p:nvSpPr>
        <p:spPr bwMode="auto">
          <a:xfrm>
            <a:off x="1" y="2"/>
            <a:ext cx="1835150" cy="549275"/>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5" name="Rechthoek 2">
            <a:extLst>
              <a:ext uri="{FF2B5EF4-FFF2-40B4-BE49-F238E27FC236}">
                <a16:creationId xmlns:a16="http://schemas.microsoft.com/office/drawing/2014/main" id="{6A40188D-F0DF-4AAA-B7A2-595E829B3690}"/>
              </a:ext>
            </a:extLst>
          </p:cNvPr>
          <p:cNvSpPr>
            <a:spLocks noChangeArrowheads="1"/>
          </p:cNvSpPr>
          <p:nvPr userDrawn="1"/>
        </p:nvSpPr>
        <p:spPr bwMode="auto">
          <a:xfrm>
            <a:off x="0" y="2"/>
            <a:ext cx="971550" cy="1052513"/>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6" name="Rechthoek 4">
            <a:extLst>
              <a:ext uri="{FF2B5EF4-FFF2-40B4-BE49-F238E27FC236}">
                <a16:creationId xmlns:a16="http://schemas.microsoft.com/office/drawing/2014/main" id="{690F3359-A283-4FC9-9CE8-14D79CF3E07E}"/>
              </a:ext>
            </a:extLst>
          </p:cNvPr>
          <p:cNvSpPr>
            <a:spLocks noChangeArrowheads="1"/>
          </p:cNvSpPr>
          <p:nvPr userDrawn="1"/>
        </p:nvSpPr>
        <p:spPr bwMode="auto">
          <a:xfrm>
            <a:off x="971550" y="517525"/>
            <a:ext cx="1944688" cy="534988"/>
          </a:xfrm>
          <a:prstGeom prst="rect">
            <a:avLst/>
          </a:prstGeom>
          <a:solidFill>
            <a:srgbClr val="1C418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7" name="Tekstvak 3">
            <a:extLst>
              <a:ext uri="{FF2B5EF4-FFF2-40B4-BE49-F238E27FC236}">
                <a16:creationId xmlns:a16="http://schemas.microsoft.com/office/drawing/2014/main" id="{328B08C4-3067-4E83-9710-036B34A75495}"/>
              </a:ext>
            </a:extLst>
          </p:cNvPr>
          <p:cNvSpPr txBox="1">
            <a:spLocks noChangeArrowheads="1"/>
          </p:cNvSpPr>
          <p:nvPr userDrawn="1"/>
        </p:nvSpPr>
        <p:spPr bwMode="auto">
          <a:xfrm>
            <a:off x="1116014" y="661990"/>
            <a:ext cx="20161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nl-NL" altLang="nl-NL" sz="1100" i="1" dirty="0">
                <a:solidFill>
                  <a:srgbClr val="FFFFFF"/>
                </a:solidFill>
                <a:latin typeface="Calibri" panose="020F0502020204030204" pitchFamily="34" charset="0"/>
                <a:ea typeface="+mn-ea"/>
              </a:rPr>
              <a:t>gemeente</a:t>
            </a:r>
            <a:r>
              <a:rPr lang="nl-NL" altLang="nl-NL" sz="1000" b="1" dirty="0">
                <a:solidFill>
                  <a:srgbClr val="FFFFFF"/>
                </a:solidFill>
                <a:latin typeface="Verdana" pitchFamily="34" charset="0"/>
                <a:ea typeface="+mn-ea"/>
              </a:rPr>
              <a:t> </a:t>
            </a:r>
            <a:r>
              <a:rPr lang="nl-NL" altLang="nl-NL" sz="1100" b="1" dirty="0">
                <a:solidFill>
                  <a:srgbClr val="FFFFFF"/>
                </a:solidFill>
                <a:latin typeface="Calibri" panose="020F0502020204030204" pitchFamily="34" charset="0"/>
                <a:ea typeface="+mn-ea"/>
              </a:rPr>
              <a:t>Hilvarenbeek</a:t>
            </a:r>
          </a:p>
        </p:txBody>
      </p:sp>
      <p:pic>
        <p:nvPicPr>
          <p:cNvPr id="8" name="Afbeelding 10">
            <a:extLst>
              <a:ext uri="{FF2B5EF4-FFF2-40B4-BE49-F238E27FC236}">
                <a16:creationId xmlns:a16="http://schemas.microsoft.com/office/drawing/2014/main" id="{4D33A551-CE09-4F81-A9C5-73D0614F2C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230" t="10178" r="88037" b="28862"/>
          <a:stretch>
            <a:fillRect/>
          </a:stretch>
        </p:blipFill>
        <p:spPr bwMode="auto">
          <a:xfrm>
            <a:off x="201614" y="115889"/>
            <a:ext cx="56832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hoek 5">
            <a:extLst>
              <a:ext uri="{FF2B5EF4-FFF2-40B4-BE49-F238E27FC236}">
                <a16:creationId xmlns:a16="http://schemas.microsoft.com/office/drawing/2014/main" id="{D5FAED22-864C-41FA-8AA5-68D105A4CF7A}"/>
              </a:ext>
            </a:extLst>
          </p:cNvPr>
          <p:cNvSpPr>
            <a:spLocks noChangeArrowheads="1"/>
          </p:cNvSpPr>
          <p:nvPr userDrawn="1"/>
        </p:nvSpPr>
        <p:spPr bwMode="auto">
          <a:xfrm>
            <a:off x="2627314" y="6519865"/>
            <a:ext cx="1944687" cy="365125"/>
          </a:xfrm>
          <a:prstGeom prst="rect">
            <a:avLst/>
          </a:prstGeom>
          <a:solidFill>
            <a:srgbClr val="618A5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0" name="Rechthoek 12">
            <a:extLst>
              <a:ext uri="{FF2B5EF4-FFF2-40B4-BE49-F238E27FC236}">
                <a16:creationId xmlns:a16="http://schemas.microsoft.com/office/drawing/2014/main" id="{362DB836-7508-43C0-B1E4-7B56381990CE}"/>
              </a:ext>
            </a:extLst>
          </p:cNvPr>
          <p:cNvSpPr>
            <a:spLocks noChangeArrowheads="1"/>
          </p:cNvSpPr>
          <p:nvPr userDrawn="1"/>
        </p:nvSpPr>
        <p:spPr bwMode="auto">
          <a:xfrm>
            <a:off x="4572000" y="6519865"/>
            <a:ext cx="1944688" cy="365125"/>
          </a:xfrm>
          <a:prstGeom prst="rect">
            <a:avLst/>
          </a:prstGeom>
          <a:solidFill>
            <a:srgbClr val="1C418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1" name="Rechthoek 13">
            <a:extLst>
              <a:ext uri="{FF2B5EF4-FFF2-40B4-BE49-F238E27FC236}">
                <a16:creationId xmlns:a16="http://schemas.microsoft.com/office/drawing/2014/main" id="{7B856D88-3BEC-42AB-875E-4E2F615A47E7}"/>
              </a:ext>
            </a:extLst>
          </p:cNvPr>
          <p:cNvSpPr>
            <a:spLocks noChangeArrowheads="1"/>
          </p:cNvSpPr>
          <p:nvPr userDrawn="1"/>
        </p:nvSpPr>
        <p:spPr bwMode="auto">
          <a:xfrm>
            <a:off x="6516688" y="6519865"/>
            <a:ext cx="1943100" cy="365125"/>
          </a:xfrm>
          <a:prstGeom prst="rect">
            <a:avLst/>
          </a:prstGeom>
          <a:solidFill>
            <a:srgbClr val="E3E3E5"/>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2" name="Rechthoek 14">
            <a:extLst>
              <a:ext uri="{FF2B5EF4-FFF2-40B4-BE49-F238E27FC236}">
                <a16:creationId xmlns:a16="http://schemas.microsoft.com/office/drawing/2014/main" id="{DB99807B-B94E-4660-8E09-4558D67A86AA}"/>
              </a:ext>
            </a:extLst>
          </p:cNvPr>
          <p:cNvSpPr>
            <a:spLocks noChangeArrowheads="1"/>
          </p:cNvSpPr>
          <p:nvPr userDrawn="1"/>
        </p:nvSpPr>
        <p:spPr bwMode="auto">
          <a:xfrm>
            <a:off x="684213" y="6519865"/>
            <a:ext cx="1943100" cy="365125"/>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atum 3">
            <a:extLst>
              <a:ext uri="{FF2B5EF4-FFF2-40B4-BE49-F238E27FC236}">
                <a16:creationId xmlns:a16="http://schemas.microsoft.com/office/drawing/2014/main" id="{A3086F94-370A-485B-9527-89A74B868C6A}"/>
              </a:ext>
            </a:extLst>
          </p:cNvPr>
          <p:cNvSpPr>
            <a:spLocks noGrp="1"/>
          </p:cNvSpPr>
          <p:nvPr>
            <p:ph type="dt" sz="half" idx="10"/>
          </p:nvPr>
        </p:nvSpPr>
        <p:spPr>
          <a:xfrm>
            <a:off x="685800" y="6248400"/>
            <a:ext cx="1905000" cy="457200"/>
          </a:xfrm>
          <a:prstGeom prst="rect">
            <a:avLst/>
          </a:prstGeom>
        </p:spPr>
        <p:txBody>
          <a:bodyPr/>
          <a:lstStyle>
            <a:lvl1pPr eaLnBrk="0" hangingPunct="0">
              <a:spcBef>
                <a:spcPct val="0"/>
              </a:spcBef>
              <a:defRPr>
                <a:solidFill>
                  <a:srgbClr val="000000"/>
                </a:solidFill>
                <a:latin typeface="Times New Roman" charset="0"/>
                <a:ea typeface="+mn-ea"/>
              </a:defRPr>
            </a:lvl1pPr>
          </a:lstStyle>
          <a:p>
            <a:pPr>
              <a:defRPr/>
            </a:pPr>
            <a:endParaRPr lang="nl-NL" altLang="nl-NL"/>
          </a:p>
        </p:txBody>
      </p:sp>
      <p:sp>
        <p:nvSpPr>
          <p:cNvPr id="14" name="Tijdelijke aanduiding voor voettekst 4">
            <a:extLst>
              <a:ext uri="{FF2B5EF4-FFF2-40B4-BE49-F238E27FC236}">
                <a16:creationId xmlns:a16="http://schemas.microsoft.com/office/drawing/2014/main" id="{41A347CE-3A1E-47BA-8441-A64E1B2C7CFD}"/>
              </a:ext>
            </a:extLst>
          </p:cNvPr>
          <p:cNvSpPr>
            <a:spLocks noGrp="1"/>
          </p:cNvSpPr>
          <p:nvPr>
            <p:ph type="ftr" sz="quarter" idx="11"/>
          </p:nvPr>
        </p:nvSpPr>
        <p:spPr>
          <a:xfrm>
            <a:off x="3124200" y="6248400"/>
            <a:ext cx="2895600" cy="457200"/>
          </a:xfrm>
          <a:prstGeom prst="rect">
            <a:avLst/>
          </a:prstGeom>
        </p:spPr>
        <p:txBody>
          <a:bodyPr/>
          <a:lstStyle>
            <a:lvl1pPr eaLnBrk="0" hangingPunct="0">
              <a:spcBef>
                <a:spcPct val="0"/>
              </a:spcBef>
              <a:defRPr>
                <a:solidFill>
                  <a:srgbClr val="000000"/>
                </a:solidFill>
                <a:latin typeface="Times New Roman" charset="0"/>
                <a:ea typeface="+mn-ea"/>
              </a:defRPr>
            </a:lvl1pPr>
          </a:lstStyle>
          <a:p>
            <a:pPr>
              <a:defRPr/>
            </a:pPr>
            <a:endParaRPr lang="nl-NL" altLang="nl-NL"/>
          </a:p>
        </p:txBody>
      </p:sp>
      <p:sp>
        <p:nvSpPr>
          <p:cNvPr id="15" name="Tijdelijke aanduiding voor dianummer 5">
            <a:extLst>
              <a:ext uri="{FF2B5EF4-FFF2-40B4-BE49-F238E27FC236}">
                <a16:creationId xmlns:a16="http://schemas.microsoft.com/office/drawing/2014/main" id="{C83BFBC8-034C-48CE-B06E-C2FF9EDE3737}"/>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spcBef>
                <a:spcPct val="0"/>
              </a:spcBef>
              <a:defRPr>
                <a:solidFill>
                  <a:srgbClr val="000000"/>
                </a:solidFill>
                <a:latin typeface="Times New Roman" panose="02020603050405020304" pitchFamily="18" charset="0"/>
              </a:defRPr>
            </a:lvl1pPr>
          </a:lstStyle>
          <a:p>
            <a:pPr>
              <a:defRPr/>
            </a:pPr>
            <a:fld id="{F1538802-1061-445E-B100-BDB8052BCB18}" type="slidenum">
              <a:rPr lang="nl-NL" altLang="nl-NL"/>
              <a:pPr>
                <a:defRPr/>
              </a:pPr>
              <a:t>‹nr.›</a:t>
            </a:fld>
            <a:endParaRPr lang="nl-NL" altLang="nl-NL"/>
          </a:p>
        </p:txBody>
      </p:sp>
    </p:spTree>
    <p:extLst>
      <p:ext uri="{BB962C8B-B14F-4D97-AF65-F5344CB8AC3E}">
        <p14:creationId xmlns:p14="http://schemas.microsoft.com/office/powerpoint/2010/main" val="4128753461"/>
      </p:ext>
    </p:extLst>
  </p:cSld>
  <p:clrMapOvr>
    <a:masterClrMapping/>
  </p:clrMapOvr>
  <p:transition spd="slow">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1A7326-CA9E-4DF9-B1B1-85588FECB478}" type="datetimeFigureOut">
              <a:rPr lang="nl-NL" smtClean="0"/>
              <a:t>22-5-2019</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F7686680-9193-4016-B3B4-8B12A5E9014E}" type="slidenum">
              <a:rPr lang="nl-NL" smtClean="0"/>
              <a:t>‹nr.›</a:t>
            </a:fld>
            <a:endParaRPr lang="nl-NL"/>
          </a:p>
        </p:txBody>
      </p:sp>
    </p:spTree>
    <p:extLst>
      <p:ext uri="{BB962C8B-B14F-4D97-AF65-F5344CB8AC3E}">
        <p14:creationId xmlns:p14="http://schemas.microsoft.com/office/powerpoint/2010/main" val="1359056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de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Date Placeholder 4"/>
          <p:cNvSpPr>
            <a:spLocks noGrp="1"/>
          </p:cNvSpPr>
          <p:nvPr>
            <p:ph type="dt" sz="half" idx="10"/>
          </p:nvPr>
        </p:nvSpPr>
        <p:spPr/>
        <p:txBody>
          <a:bodyPr/>
          <a:lstStyle/>
          <a:p>
            <a:fld id="{661A7326-CA9E-4DF9-B1B1-85588FECB478}" type="datetimeFigureOut">
              <a:rPr lang="nl-NL" smtClean="0"/>
              <a:t>22-5-2019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F7686680-9193-4016-B3B4-8B12A5E9014E}" type="slidenum">
              <a:rPr lang="nl-NL" smtClean="0"/>
              <a:t>‹nr.›</a:t>
            </a:fld>
            <a:endParaRPr lang="nl-NL"/>
          </a:p>
        </p:txBody>
      </p:sp>
    </p:spTree>
    <p:extLst>
      <p:ext uri="{BB962C8B-B14F-4D97-AF65-F5344CB8AC3E}">
        <p14:creationId xmlns:p14="http://schemas.microsoft.com/office/powerpoint/2010/main" val="3762265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de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Date Placeholder 4"/>
          <p:cNvSpPr>
            <a:spLocks noGrp="1"/>
          </p:cNvSpPr>
          <p:nvPr>
            <p:ph type="dt" sz="half" idx="10"/>
          </p:nvPr>
        </p:nvSpPr>
        <p:spPr/>
        <p:txBody>
          <a:bodyPr/>
          <a:lstStyle/>
          <a:p>
            <a:fld id="{661A7326-CA9E-4DF9-B1B1-85588FECB478}" type="datetimeFigureOut">
              <a:rPr lang="nl-NL" smtClean="0"/>
              <a:t>22-5-2019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F7686680-9193-4016-B3B4-8B12A5E9014E}" type="slidenum">
              <a:rPr lang="nl-NL" smtClean="0"/>
              <a:t>‹nr.›</a:t>
            </a:fld>
            <a:endParaRPr lang="nl-NL"/>
          </a:p>
        </p:txBody>
      </p:sp>
    </p:spTree>
    <p:extLst>
      <p:ext uri="{BB962C8B-B14F-4D97-AF65-F5344CB8AC3E}">
        <p14:creationId xmlns:p14="http://schemas.microsoft.com/office/powerpoint/2010/main" val="2609138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61A7326-CA9E-4DF9-B1B1-85588FECB478}" type="datetimeFigureOut">
              <a:rPr lang="nl-NL" smtClean="0"/>
              <a:t>22-5-2019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7686680-9193-4016-B3B4-8B12A5E9014E}" type="slidenum">
              <a:rPr lang="nl-NL" smtClean="0"/>
              <a:t>‹nr.›</a:t>
            </a:fld>
            <a:endParaRPr lang="nl-NL"/>
          </a:p>
        </p:txBody>
      </p:sp>
    </p:spTree>
    <p:extLst>
      <p:ext uri="{BB962C8B-B14F-4D97-AF65-F5344CB8AC3E}">
        <p14:creationId xmlns:p14="http://schemas.microsoft.com/office/powerpoint/2010/main" val="213155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61A7326-CA9E-4DF9-B1B1-85588FECB478}" type="datetimeFigureOut">
              <a:rPr lang="nl-NL" smtClean="0"/>
              <a:t>22-5-2019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7686680-9193-4016-B3B4-8B12A5E9014E}" type="slidenum">
              <a:rPr lang="nl-NL" smtClean="0"/>
              <a:t>‹nr.›</a:t>
            </a:fld>
            <a:endParaRPr lang="nl-NL"/>
          </a:p>
        </p:txBody>
      </p:sp>
    </p:spTree>
    <p:extLst>
      <p:ext uri="{BB962C8B-B14F-4D97-AF65-F5344CB8AC3E}">
        <p14:creationId xmlns:p14="http://schemas.microsoft.com/office/powerpoint/2010/main" val="2210986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AD8932-1158-4ED7-B6C4-AA762C63FFB2}"/>
              </a:ext>
            </a:extLst>
          </p:cNvPr>
          <p:cNvSpPr>
            <a:spLocks noGrp="1"/>
          </p:cNvSpPr>
          <p:nvPr>
            <p:ph type="ctrTitle"/>
          </p:nvPr>
        </p:nvSpPr>
        <p:spPr>
          <a:xfrm>
            <a:off x="1143000" y="1122363"/>
            <a:ext cx="6858000" cy="23876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144C83BA-6C2D-431E-986E-14F487384A9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A08B560-36B1-48DD-A0C6-D2DFA5333C79}"/>
              </a:ext>
            </a:extLst>
          </p:cNvPr>
          <p:cNvSpPr>
            <a:spLocks noGrp="1"/>
          </p:cNvSpPr>
          <p:nvPr>
            <p:ph type="dt" sz="half" idx="10"/>
          </p:nvPr>
        </p:nvSpPr>
        <p:spPr/>
        <p:txBody>
          <a:bodyPr/>
          <a:lstStyle/>
          <a:p>
            <a:fld id="{661A7326-CA9E-4DF9-B1B1-85588FECB478}" type="datetimeFigureOut">
              <a:rPr lang="nl-NL" smtClean="0"/>
              <a:t>22-5-2019</a:t>
            </a:fld>
            <a:endParaRPr lang="nl-NL"/>
          </a:p>
        </p:txBody>
      </p:sp>
      <p:sp>
        <p:nvSpPr>
          <p:cNvPr id="5" name="Tijdelijke aanduiding voor voettekst 4">
            <a:extLst>
              <a:ext uri="{FF2B5EF4-FFF2-40B4-BE49-F238E27FC236}">
                <a16:creationId xmlns:a16="http://schemas.microsoft.com/office/drawing/2014/main" id="{801F56AB-FFA2-4640-BE49-B3BA8829655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833EE25-FBDC-443C-88CA-F82DBB9D088F}"/>
              </a:ext>
            </a:extLst>
          </p:cNvPr>
          <p:cNvSpPr>
            <a:spLocks noGrp="1"/>
          </p:cNvSpPr>
          <p:nvPr>
            <p:ph type="sldNum" sz="quarter" idx="12"/>
          </p:nvPr>
        </p:nvSpPr>
        <p:spPr/>
        <p:txBody>
          <a:bodyPr/>
          <a:lstStyle/>
          <a:p>
            <a:fld id="{F7686680-9193-4016-B3B4-8B12A5E9014E}" type="slidenum">
              <a:rPr lang="nl-NL" smtClean="0"/>
              <a:t>‹nr.›</a:t>
            </a:fld>
            <a:endParaRPr lang="nl-NL"/>
          </a:p>
        </p:txBody>
      </p:sp>
    </p:spTree>
    <p:extLst>
      <p:ext uri="{BB962C8B-B14F-4D97-AF65-F5344CB8AC3E}">
        <p14:creationId xmlns:p14="http://schemas.microsoft.com/office/powerpoint/2010/main" val="2972712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CB6415-B8A5-401A-8460-55A9BA3F7D2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EC58234-81BF-4EFC-A93F-CFEC699720D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8E35D66-54A4-4360-9F15-94D86146D910}"/>
              </a:ext>
            </a:extLst>
          </p:cNvPr>
          <p:cNvSpPr>
            <a:spLocks noGrp="1"/>
          </p:cNvSpPr>
          <p:nvPr>
            <p:ph type="dt" sz="half" idx="10"/>
          </p:nvPr>
        </p:nvSpPr>
        <p:spPr/>
        <p:txBody>
          <a:bodyPr/>
          <a:lstStyle/>
          <a:p>
            <a:fld id="{661A7326-CA9E-4DF9-B1B1-85588FECB478}" type="datetimeFigureOut">
              <a:rPr lang="nl-NL" smtClean="0"/>
              <a:t>22-5-2019</a:t>
            </a:fld>
            <a:endParaRPr lang="nl-NL"/>
          </a:p>
        </p:txBody>
      </p:sp>
      <p:sp>
        <p:nvSpPr>
          <p:cNvPr id="5" name="Tijdelijke aanduiding voor voettekst 4">
            <a:extLst>
              <a:ext uri="{FF2B5EF4-FFF2-40B4-BE49-F238E27FC236}">
                <a16:creationId xmlns:a16="http://schemas.microsoft.com/office/drawing/2014/main" id="{29818733-B363-4353-81E5-5C788E215E7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881D4E2-B720-44AF-9D1E-A4618A322796}"/>
              </a:ext>
            </a:extLst>
          </p:cNvPr>
          <p:cNvSpPr>
            <a:spLocks noGrp="1"/>
          </p:cNvSpPr>
          <p:nvPr>
            <p:ph type="sldNum" sz="quarter" idx="12"/>
          </p:nvPr>
        </p:nvSpPr>
        <p:spPr/>
        <p:txBody>
          <a:bodyPr/>
          <a:lstStyle/>
          <a:p>
            <a:fld id="{F7686680-9193-4016-B3B4-8B12A5E9014E}" type="slidenum">
              <a:rPr lang="nl-NL" smtClean="0"/>
              <a:t>‹nr.›</a:t>
            </a:fld>
            <a:endParaRPr lang="nl-NL"/>
          </a:p>
        </p:txBody>
      </p:sp>
    </p:spTree>
    <p:extLst>
      <p:ext uri="{BB962C8B-B14F-4D97-AF65-F5344CB8AC3E}">
        <p14:creationId xmlns:p14="http://schemas.microsoft.com/office/powerpoint/2010/main" val="10323860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C8ABF6-9CC3-42FD-BEAE-0556899E9038}"/>
              </a:ext>
            </a:extLst>
          </p:cNvPr>
          <p:cNvSpPr>
            <a:spLocks noGrp="1"/>
          </p:cNvSpPr>
          <p:nvPr>
            <p:ph type="title"/>
          </p:nvPr>
        </p:nvSpPr>
        <p:spPr>
          <a:xfrm>
            <a:off x="623888" y="1709739"/>
            <a:ext cx="7886700" cy="2852737"/>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a16="http://schemas.microsoft.com/office/drawing/2014/main" id="{110E4A5C-FA44-4468-B34F-9606F167CBE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5276742-F0BA-4C5E-991B-30C23768596C}"/>
              </a:ext>
            </a:extLst>
          </p:cNvPr>
          <p:cNvSpPr>
            <a:spLocks noGrp="1"/>
          </p:cNvSpPr>
          <p:nvPr>
            <p:ph type="dt" sz="half" idx="10"/>
          </p:nvPr>
        </p:nvSpPr>
        <p:spPr/>
        <p:txBody>
          <a:bodyPr/>
          <a:lstStyle/>
          <a:p>
            <a:fld id="{661A7326-CA9E-4DF9-B1B1-85588FECB478}" type="datetimeFigureOut">
              <a:rPr lang="nl-NL" smtClean="0"/>
              <a:t>22-5-2019</a:t>
            </a:fld>
            <a:endParaRPr lang="nl-NL"/>
          </a:p>
        </p:txBody>
      </p:sp>
      <p:sp>
        <p:nvSpPr>
          <p:cNvPr id="5" name="Tijdelijke aanduiding voor voettekst 4">
            <a:extLst>
              <a:ext uri="{FF2B5EF4-FFF2-40B4-BE49-F238E27FC236}">
                <a16:creationId xmlns:a16="http://schemas.microsoft.com/office/drawing/2014/main" id="{DBE1122F-A413-4670-9B6E-6577485ECA0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6467B4D-6BDB-4406-AEE1-D093A8113DAB}"/>
              </a:ext>
            </a:extLst>
          </p:cNvPr>
          <p:cNvSpPr>
            <a:spLocks noGrp="1"/>
          </p:cNvSpPr>
          <p:nvPr>
            <p:ph type="sldNum" sz="quarter" idx="12"/>
          </p:nvPr>
        </p:nvSpPr>
        <p:spPr/>
        <p:txBody>
          <a:bodyPr/>
          <a:lstStyle/>
          <a:p>
            <a:fld id="{F7686680-9193-4016-B3B4-8B12A5E9014E}" type="slidenum">
              <a:rPr lang="nl-NL" smtClean="0"/>
              <a:t>‹nr.›</a:t>
            </a:fld>
            <a:endParaRPr lang="nl-NL"/>
          </a:p>
        </p:txBody>
      </p:sp>
    </p:spTree>
    <p:extLst>
      <p:ext uri="{BB962C8B-B14F-4D97-AF65-F5344CB8AC3E}">
        <p14:creationId xmlns:p14="http://schemas.microsoft.com/office/powerpoint/2010/main" val="2337813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57687A-4A76-40EC-8BCA-B5BA4388E27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75DBEB7-8E34-4220-994E-6F506AF6DAC9}"/>
              </a:ext>
            </a:extLst>
          </p:cNvPr>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C3947FA-B63B-4D53-9730-A82ACBC18DCA}"/>
              </a:ext>
            </a:extLst>
          </p:cNvPr>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38B5BFF-6933-4E19-831D-D972851549E3}"/>
              </a:ext>
            </a:extLst>
          </p:cNvPr>
          <p:cNvSpPr>
            <a:spLocks noGrp="1"/>
          </p:cNvSpPr>
          <p:nvPr>
            <p:ph type="dt" sz="half" idx="10"/>
          </p:nvPr>
        </p:nvSpPr>
        <p:spPr/>
        <p:txBody>
          <a:bodyPr/>
          <a:lstStyle/>
          <a:p>
            <a:fld id="{661A7326-CA9E-4DF9-B1B1-85588FECB478}" type="datetimeFigureOut">
              <a:rPr lang="nl-NL" smtClean="0"/>
              <a:t>22-5-2019</a:t>
            </a:fld>
            <a:endParaRPr lang="nl-NL"/>
          </a:p>
        </p:txBody>
      </p:sp>
      <p:sp>
        <p:nvSpPr>
          <p:cNvPr id="6" name="Tijdelijke aanduiding voor voettekst 5">
            <a:extLst>
              <a:ext uri="{FF2B5EF4-FFF2-40B4-BE49-F238E27FC236}">
                <a16:creationId xmlns:a16="http://schemas.microsoft.com/office/drawing/2014/main" id="{D6B791AE-E944-481E-937F-B3CB8CE2028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94D2DAB-6FF7-4467-B71F-57CF2145D832}"/>
              </a:ext>
            </a:extLst>
          </p:cNvPr>
          <p:cNvSpPr>
            <a:spLocks noGrp="1"/>
          </p:cNvSpPr>
          <p:nvPr>
            <p:ph type="sldNum" sz="quarter" idx="12"/>
          </p:nvPr>
        </p:nvSpPr>
        <p:spPr/>
        <p:txBody>
          <a:bodyPr/>
          <a:lstStyle/>
          <a:p>
            <a:fld id="{F7686680-9193-4016-B3B4-8B12A5E9014E}" type="slidenum">
              <a:rPr lang="nl-NL" smtClean="0"/>
              <a:t>‹nr.›</a:t>
            </a:fld>
            <a:endParaRPr lang="nl-NL"/>
          </a:p>
        </p:txBody>
      </p:sp>
    </p:spTree>
    <p:extLst>
      <p:ext uri="{BB962C8B-B14F-4D97-AF65-F5344CB8AC3E}">
        <p14:creationId xmlns:p14="http://schemas.microsoft.com/office/powerpoint/2010/main" val="41515062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1C8BC4-DF3A-4FDE-8CE4-290D47336CC8}"/>
              </a:ext>
            </a:extLst>
          </p:cNvPr>
          <p:cNvSpPr>
            <a:spLocks noGrp="1"/>
          </p:cNvSpPr>
          <p:nvPr>
            <p:ph type="title"/>
          </p:nvPr>
        </p:nvSpPr>
        <p:spPr>
          <a:xfrm>
            <a:off x="629841" y="365126"/>
            <a:ext cx="78867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2BA0495-7829-4B0F-A958-43045B276A2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E4F3C1A-CB2F-45FE-8BDB-4D7E94E02267}"/>
              </a:ext>
            </a:extLst>
          </p:cNvPr>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AB7625CD-779F-4A35-96D4-722DA1073B5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82B9FC3-DB4C-458B-8C4A-E9380C5E11DA}"/>
              </a:ext>
            </a:extLst>
          </p:cNvPr>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1F1E7D6-4702-47F2-AF6F-4180375B6572}"/>
              </a:ext>
            </a:extLst>
          </p:cNvPr>
          <p:cNvSpPr>
            <a:spLocks noGrp="1"/>
          </p:cNvSpPr>
          <p:nvPr>
            <p:ph type="dt" sz="half" idx="10"/>
          </p:nvPr>
        </p:nvSpPr>
        <p:spPr/>
        <p:txBody>
          <a:bodyPr/>
          <a:lstStyle/>
          <a:p>
            <a:fld id="{661A7326-CA9E-4DF9-B1B1-85588FECB478}" type="datetimeFigureOut">
              <a:rPr lang="nl-NL" smtClean="0"/>
              <a:t>22-5-2019</a:t>
            </a:fld>
            <a:endParaRPr lang="nl-NL"/>
          </a:p>
        </p:txBody>
      </p:sp>
      <p:sp>
        <p:nvSpPr>
          <p:cNvPr id="8" name="Tijdelijke aanduiding voor voettekst 7">
            <a:extLst>
              <a:ext uri="{FF2B5EF4-FFF2-40B4-BE49-F238E27FC236}">
                <a16:creationId xmlns:a16="http://schemas.microsoft.com/office/drawing/2014/main" id="{200B5BE8-3957-4848-AF7A-0544F2DA4A02}"/>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B2D71692-398D-4E3D-8169-8577887D9251}"/>
              </a:ext>
            </a:extLst>
          </p:cNvPr>
          <p:cNvSpPr>
            <a:spLocks noGrp="1"/>
          </p:cNvSpPr>
          <p:nvPr>
            <p:ph type="sldNum" sz="quarter" idx="12"/>
          </p:nvPr>
        </p:nvSpPr>
        <p:spPr/>
        <p:txBody>
          <a:bodyPr/>
          <a:lstStyle/>
          <a:p>
            <a:fld id="{F7686680-9193-4016-B3B4-8B12A5E9014E}" type="slidenum">
              <a:rPr lang="nl-NL" smtClean="0"/>
              <a:t>‹nr.›</a:t>
            </a:fld>
            <a:endParaRPr lang="nl-NL"/>
          </a:p>
        </p:txBody>
      </p:sp>
    </p:spTree>
    <p:extLst>
      <p:ext uri="{BB962C8B-B14F-4D97-AF65-F5344CB8AC3E}">
        <p14:creationId xmlns:p14="http://schemas.microsoft.com/office/powerpoint/2010/main" val="3650110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4" name="Rechthoek 1">
            <a:extLst>
              <a:ext uri="{FF2B5EF4-FFF2-40B4-BE49-F238E27FC236}">
                <a16:creationId xmlns:a16="http://schemas.microsoft.com/office/drawing/2014/main" id="{537036D6-0591-42E1-A4DF-18AF5707DD62}"/>
              </a:ext>
            </a:extLst>
          </p:cNvPr>
          <p:cNvSpPr>
            <a:spLocks noChangeArrowheads="1"/>
          </p:cNvSpPr>
          <p:nvPr userDrawn="1"/>
        </p:nvSpPr>
        <p:spPr bwMode="auto">
          <a:xfrm>
            <a:off x="1" y="2"/>
            <a:ext cx="1835150" cy="549275"/>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5" name="Rechthoek 2">
            <a:extLst>
              <a:ext uri="{FF2B5EF4-FFF2-40B4-BE49-F238E27FC236}">
                <a16:creationId xmlns:a16="http://schemas.microsoft.com/office/drawing/2014/main" id="{5300911A-88E6-461B-A104-CA384A83EF4C}"/>
              </a:ext>
            </a:extLst>
          </p:cNvPr>
          <p:cNvSpPr>
            <a:spLocks noChangeArrowheads="1"/>
          </p:cNvSpPr>
          <p:nvPr userDrawn="1"/>
        </p:nvSpPr>
        <p:spPr bwMode="auto">
          <a:xfrm>
            <a:off x="0" y="2"/>
            <a:ext cx="971550" cy="1052513"/>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6" name="Rechthoek 4">
            <a:extLst>
              <a:ext uri="{FF2B5EF4-FFF2-40B4-BE49-F238E27FC236}">
                <a16:creationId xmlns:a16="http://schemas.microsoft.com/office/drawing/2014/main" id="{DB84321C-00DE-4F94-9328-FDA05A9924CA}"/>
              </a:ext>
            </a:extLst>
          </p:cNvPr>
          <p:cNvSpPr>
            <a:spLocks noChangeArrowheads="1"/>
          </p:cNvSpPr>
          <p:nvPr userDrawn="1"/>
        </p:nvSpPr>
        <p:spPr bwMode="auto">
          <a:xfrm>
            <a:off x="971550" y="517525"/>
            <a:ext cx="1944688" cy="534988"/>
          </a:xfrm>
          <a:prstGeom prst="rect">
            <a:avLst/>
          </a:prstGeom>
          <a:solidFill>
            <a:srgbClr val="1C418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7" name="Tekstvak 3">
            <a:extLst>
              <a:ext uri="{FF2B5EF4-FFF2-40B4-BE49-F238E27FC236}">
                <a16:creationId xmlns:a16="http://schemas.microsoft.com/office/drawing/2014/main" id="{AEDE0ECF-A4CA-47EF-BDF1-7182FEA4DD8F}"/>
              </a:ext>
            </a:extLst>
          </p:cNvPr>
          <p:cNvSpPr txBox="1">
            <a:spLocks noChangeArrowheads="1"/>
          </p:cNvSpPr>
          <p:nvPr userDrawn="1"/>
        </p:nvSpPr>
        <p:spPr bwMode="auto">
          <a:xfrm>
            <a:off x="1116014" y="661990"/>
            <a:ext cx="20161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nl-NL" altLang="nl-NL" sz="1100" i="1" dirty="0">
                <a:solidFill>
                  <a:srgbClr val="FFFFFF"/>
                </a:solidFill>
                <a:latin typeface="Calibri" panose="020F0502020204030204" pitchFamily="34" charset="0"/>
                <a:ea typeface="+mn-ea"/>
              </a:rPr>
              <a:t>gemeente</a:t>
            </a:r>
            <a:r>
              <a:rPr lang="nl-NL" altLang="nl-NL" sz="1000" b="1" dirty="0">
                <a:solidFill>
                  <a:srgbClr val="FFFFFF"/>
                </a:solidFill>
                <a:latin typeface="Verdana" pitchFamily="34" charset="0"/>
                <a:ea typeface="+mn-ea"/>
              </a:rPr>
              <a:t> </a:t>
            </a:r>
            <a:r>
              <a:rPr lang="nl-NL" altLang="nl-NL" sz="1100" b="1" dirty="0">
                <a:solidFill>
                  <a:srgbClr val="FFFFFF"/>
                </a:solidFill>
                <a:latin typeface="Calibri" panose="020F0502020204030204" pitchFamily="34" charset="0"/>
                <a:ea typeface="+mn-ea"/>
              </a:rPr>
              <a:t>Hilvarenbeek</a:t>
            </a:r>
          </a:p>
        </p:txBody>
      </p:sp>
      <p:pic>
        <p:nvPicPr>
          <p:cNvPr id="8" name="Afbeelding 10">
            <a:extLst>
              <a:ext uri="{FF2B5EF4-FFF2-40B4-BE49-F238E27FC236}">
                <a16:creationId xmlns:a16="http://schemas.microsoft.com/office/drawing/2014/main" id="{04FA856D-DF95-4058-A885-4DCDA812091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230" t="10178" r="88037" b="28862"/>
          <a:stretch>
            <a:fillRect/>
          </a:stretch>
        </p:blipFill>
        <p:spPr bwMode="auto">
          <a:xfrm>
            <a:off x="201614" y="115889"/>
            <a:ext cx="56832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hoek 5">
            <a:extLst>
              <a:ext uri="{FF2B5EF4-FFF2-40B4-BE49-F238E27FC236}">
                <a16:creationId xmlns:a16="http://schemas.microsoft.com/office/drawing/2014/main" id="{4A21A517-A4B4-4BDA-850B-54F665002BB3}"/>
              </a:ext>
            </a:extLst>
          </p:cNvPr>
          <p:cNvSpPr>
            <a:spLocks noChangeArrowheads="1"/>
          </p:cNvSpPr>
          <p:nvPr userDrawn="1"/>
        </p:nvSpPr>
        <p:spPr bwMode="auto">
          <a:xfrm>
            <a:off x="2627314" y="6519865"/>
            <a:ext cx="1944687" cy="365125"/>
          </a:xfrm>
          <a:prstGeom prst="rect">
            <a:avLst/>
          </a:prstGeom>
          <a:solidFill>
            <a:srgbClr val="618A5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0" name="Rechthoek 12">
            <a:extLst>
              <a:ext uri="{FF2B5EF4-FFF2-40B4-BE49-F238E27FC236}">
                <a16:creationId xmlns:a16="http://schemas.microsoft.com/office/drawing/2014/main" id="{7FD97609-5BF6-4D27-AE50-8C4D23854678}"/>
              </a:ext>
            </a:extLst>
          </p:cNvPr>
          <p:cNvSpPr>
            <a:spLocks noChangeArrowheads="1"/>
          </p:cNvSpPr>
          <p:nvPr userDrawn="1"/>
        </p:nvSpPr>
        <p:spPr bwMode="auto">
          <a:xfrm>
            <a:off x="4572000" y="6519865"/>
            <a:ext cx="1944688" cy="365125"/>
          </a:xfrm>
          <a:prstGeom prst="rect">
            <a:avLst/>
          </a:prstGeom>
          <a:solidFill>
            <a:srgbClr val="1C418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1" name="Rechthoek 13">
            <a:extLst>
              <a:ext uri="{FF2B5EF4-FFF2-40B4-BE49-F238E27FC236}">
                <a16:creationId xmlns:a16="http://schemas.microsoft.com/office/drawing/2014/main" id="{807C1C14-820E-423B-85F0-D12BB04D1B72}"/>
              </a:ext>
            </a:extLst>
          </p:cNvPr>
          <p:cNvSpPr>
            <a:spLocks noChangeArrowheads="1"/>
          </p:cNvSpPr>
          <p:nvPr userDrawn="1"/>
        </p:nvSpPr>
        <p:spPr bwMode="auto">
          <a:xfrm>
            <a:off x="6516688" y="6519865"/>
            <a:ext cx="1943100" cy="365125"/>
          </a:xfrm>
          <a:prstGeom prst="rect">
            <a:avLst/>
          </a:prstGeom>
          <a:solidFill>
            <a:srgbClr val="E3E3E5"/>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2" name="Rechthoek 14">
            <a:extLst>
              <a:ext uri="{FF2B5EF4-FFF2-40B4-BE49-F238E27FC236}">
                <a16:creationId xmlns:a16="http://schemas.microsoft.com/office/drawing/2014/main" id="{8CF5B892-55C6-452B-83B8-C0C3CF5B6DC8}"/>
              </a:ext>
            </a:extLst>
          </p:cNvPr>
          <p:cNvSpPr>
            <a:spLocks noChangeArrowheads="1"/>
          </p:cNvSpPr>
          <p:nvPr userDrawn="1"/>
        </p:nvSpPr>
        <p:spPr bwMode="auto">
          <a:xfrm>
            <a:off x="684213" y="6519865"/>
            <a:ext cx="1943100" cy="365125"/>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2" name="Titel 1"/>
          <p:cNvSpPr>
            <a:spLocks noGrp="1"/>
          </p:cNvSpPr>
          <p:nvPr>
            <p:ph type="title"/>
          </p:nvPr>
        </p:nvSpPr>
        <p:spPr>
          <a:xfrm>
            <a:off x="722313" y="4406902"/>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13" name="Tijdelijke aanduiding voor datum 3">
            <a:extLst>
              <a:ext uri="{FF2B5EF4-FFF2-40B4-BE49-F238E27FC236}">
                <a16:creationId xmlns:a16="http://schemas.microsoft.com/office/drawing/2014/main" id="{749696F6-2EEF-4546-85B7-16A2E1BF0572}"/>
              </a:ext>
            </a:extLst>
          </p:cNvPr>
          <p:cNvSpPr>
            <a:spLocks noGrp="1"/>
          </p:cNvSpPr>
          <p:nvPr>
            <p:ph type="dt" sz="half" idx="10"/>
          </p:nvPr>
        </p:nvSpPr>
        <p:spPr>
          <a:xfrm>
            <a:off x="685800" y="6248400"/>
            <a:ext cx="1905000" cy="457200"/>
          </a:xfrm>
          <a:prstGeom prst="rect">
            <a:avLst/>
          </a:prstGeom>
        </p:spPr>
        <p:txBody>
          <a:bodyPr/>
          <a:lstStyle>
            <a:lvl1pPr eaLnBrk="0" hangingPunct="0">
              <a:spcBef>
                <a:spcPct val="0"/>
              </a:spcBef>
              <a:defRPr>
                <a:solidFill>
                  <a:srgbClr val="000000"/>
                </a:solidFill>
                <a:latin typeface="Times New Roman" charset="0"/>
                <a:ea typeface="+mn-ea"/>
              </a:defRPr>
            </a:lvl1pPr>
          </a:lstStyle>
          <a:p>
            <a:pPr>
              <a:defRPr/>
            </a:pPr>
            <a:endParaRPr lang="nl-NL" altLang="nl-NL"/>
          </a:p>
        </p:txBody>
      </p:sp>
      <p:sp>
        <p:nvSpPr>
          <p:cNvPr id="14" name="Tijdelijke aanduiding voor voettekst 4">
            <a:extLst>
              <a:ext uri="{FF2B5EF4-FFF2-40B4-BE49-F238E27FC236}">
                <a16:creationId xmlns:a16="http://schemas.microsoft.com/office/drawing/2014/main" id="{2B7AA716-AB3C-4114-B223-C6622A16A477}"/>
              </a:ext>
            </a:extLst>
          </p:cNvPr>
          <p:cNvSpPr>
            <a:spLocks noGrp="1"/>
          </p:cNvSpPr>
          <p:nvPr>
            <p:ph type="ftr" sz="quarter" idx="11"/>
          </p:nvPr>
        </p:nvSpPr>
        <p:spPr>
          <a:xfrm>
            <a:off x="3124200" y="6248400"/>
            <a:ext cx="2895600" cy="457200"/>
          </a:xfrm>
          <a:prstGeom prst="rect">
            <a:avLst/>
          </a:prstGeom>
        </p:spPr>
        <p:txBody>
          <a:bodyPr/>
          <a:lstStyle>
            <a:lvl1pPr eaLnBrk="0" hangingPunct="0">
              <a:spcBef>
                <a:spcPct val="0"/>
              </a:spcBef>
              <a:defRPr>
                <a:solidFill>
                  <a:srgbClr val="000000"/>
                </a:solidFill>
                <a:latin typeface="Times New Roman" charset="0"/>
                <a:ea typeface="+mn-ea"/>
              </a:defRPr>
            </a:lvl1pPr>
          </a:lstStyle>
          <a:p>
            <a:pPr>
              <a:defRPr/>
            </a:pPr>
            <a:endParaRPr lang="nl-NL" altLang="nl-NL"/>
          </a:p>
        </p:txBody>
      </p:sp>
      <p:sp>
        <p:nvSpPr>
          <p:cNvPr id="15" name="Tijdelijke aanduiding voor dianummer 5">
            <a:extLst>
              <a:ext uri="{FF2B5EF4-FFF2-40B4-BE49-F238E27FC236}">
                <a16:creationId xmlns:a16="http://schemas.microsoft.com/office/drawing/2014/main" id="{E3DC6C67-8012-4236-9BDB-4A746087DBD1}"/>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spcBef>
                <a:spcPct val="0"/>
              </a:spcBef>
              <a:defRPr>
                <a:solidFill>
                  <a:srgbClr val="000000"/>
                </a:solidFill>
                <a:latin typeface="Times New Roman" panose="02020603050405020304" pitchFamily="18" charset="0"/>
              </a:defRPr>
            </a:lvl1pPr>
          </a:lstStyle>
          <a:p>
            <a:pPr>
              <a:defRPr/>
            </a:pPr>
            <a:fld id="{45B96E56-7FDB-4B52-B06F-B433516721A8}" type="slidenum">
              <a:rPr lang="nl-NL" altLang="nl-NL"/>
              <a:pPr>
                <a:defRPr/>
              </a:pPr>
              <a:t>‹nr.›</a:t>
            </a:fld>
            <a:endParaRPr lang="nl-NL" altLang="nl-NL"/>
          </a:p>
        </p:txBody>
      </p:sp>
    </p:spTree>
    <p:extLst>
      <p:ext uri="{BB962C8B-B14F-4D97-AF65-F5344CB8AC3E}">
        <p14:creationId xmlns:p14="http://schemas.microsoft.com/office/powerpoint/2010/main" val="4018904653"/>
      </p:ext>
    </p:extLst>
  </p:cSld>
  <p:clrMapOvr>
    <a:masterClrMapping/>
  </p:clrMapOvr>
  <p:transition spd="slow">
    <p:cov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7474C2-9FAE-4333-81EF-36EB3D0F2A36}"/>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DD78034-F552-4A51-97ED-3DF0843C56E4}"/>
              </a:ext>
            </a:extLst>
          </p:cNvPr>
          <p:cNvSpPr>
            <a:spLocks noGrp="1"/>
          </p:cNvSpPr>
          <p:nvPr>
            <p:ph type="dt" sz="half" idx="10"/>
          </p:nvPr>
        </p:nvSpPr>
        <p:spPr/>
        <p:txBody>
          <a:bodyPr/>
          <a:lstStyle/>
          <a:p>
            <a:fld id="{661A7326-CA9E-4DF9-B1B1-85588FECB478}" type="datetimeFigureOut">
              <a:rPr lang="nl-NL" smtClean="0"/>
              <a:t>22-5-2019</a:t>
            </a:fld>
            <a:endParaRPr lang="nl-NL"/>
          </a:p>
        </p:txBody>
      </p:sp>
      <p:sp>
        <p:nvSpPr>
          <p:cNvPr id="4" name="Tijdelijke aanduiding voor voettekst 3">
            <a:extLst>
              <a:ext uri="{FF2B5EF4-FFF2-40B4-BE49-F238E27FC236}">
                <a16:creationId xmlns:a16="http://schemas.microsoft.com/office/drawing/2014/main" id="{CAEC6E98-E29A-48B1-A34B-5DD0248E4F90}"/>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DD8F3D44-9362-444B-8744-FB39FE148302}"/>
              </a:ext>
            </a:extLst>
          </p:cNvPr>
          <p:cNvSpPr>
            <a:spLocks noGrp="1"/>
          </p:cNvSpPr>
          <p:nvPr>
            <p:ph type="sldNum" sz="quarter" idx="12"/>
          </p:nvPr>
        </p:nvSpPr>
        <p:spPr/>
        <p:txBody>
          <a:bodyPr/>
          <a:lstStyle/>
          <a:p>
            <a:fld id="{F7686680-9193-4016-B3B4-8B12A5E9014E}" type="slidenum">
              <a:rPr lang="nl-NL" smtClean="0"/>
              <a:t>‹nr.›</a:t>
            </a:fld>
            <a:endParaRPr lang="nl-NL"/>
          </a:p>
        </p:txBody>
      </p:sp>
    </p:spTree>
    <p:extLst>
      <p:ext uri="{BB962C8B-B14F-4D97-AF65-F5344CB8AC3E}">
        <p14:creationId xmlns:p14="http://schemas.microsoft.com/office/powerpoint/2010/main" val="3693256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8C15E4A-693F-43E9-A5B7-BE18A5D9ED37}"/>
              </a:ext>
            </a:extLst>
          </p:cNvPr>
          <p:cNvSpPr>
            <a:spLocks noGrp="1"/>
          </p:cNvSpPr>
          <p:nvPr>
            <p:ph type="dt" sz="half" idx="10"/>
          </p:nvPr>
        </p:nvSpPr>
        <p:spPr/>
        <p:txBody>
          <a:bodyPr/>
          <a:lstStyle/>
          <a:p>
            <a:fld id="{661A7326-CA9E-4DF9-B1B1-85588FECB478}" type="datetimeFigureOut">
              <a:rPr lang="nl-NL" smtClean="0"/>
              <a:t>22-5-2019</a:t>
            </a:fld>
            <a:endParaRPr lang="nl-NL"/>
          </a:p>
        </p:txBody>
      </p:sp>
      <p:sp>
        <p:nvSpPr>
          <p:cNvPr id="3" name="Tijdelijke aanduiding voor voettekst 2">
            <a:extLst>
              <a:ext uri="{FF2B5EF4-FFF2-40B4-BE49-F238E27FC236}">
                <a16:creationId xmlns:a16="http://schemas.microsoft.com/office/drawing/2014/main" id="{649C1D5A-92EF-4FFF-95FD-6BB724E012D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57723966-8F21-47A8-BDA6-093FC0293CB6}"/>
              </a:ext>
            </a:extLst>
          </p:cNvPr>
          <p:cNvSpPr>
            <a:spLocks noGrp="1"/>
          </p:cNvSpPr>
          <p:nvPr>
            <p:ph type="sldNum" sz="quarter" idx="12"/>
          </p:nvPr>
        </p:nvSpPr>
        <p:spPr/>
        <p:txBody>
          <a:bodyPr/>
          <a:lstStyle/>
          <a:p>
            <a:fld id="{F7686680-9193-4016-B3B4-8B12A5E9014E}" type="slidenum">
              <a:rPr lang="nl-NL" smtClean="0"/>
              <a:t>‹nr.›</a:t>
            </a:fld>
            <a:endParaRPr lang="nl-NL"/>
          </a:p>
        </p:txBody>
      </p:sp>
    </p:spTree>
    <p:extLst>
      <p:ext uri="{BB962C8B-B14F-4D97-AF65-F5344CB8AC3E}">
        <p14:creationId xmlns:p14="http://schemas.microsoft.com/office/powerpoint/2010/main" val="1573049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B11E39-A59A-4582-A9C6-4D987C75A677}"/>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a16="http://schemas.microsoft.com/office/drawing/2014/main" id="{9D39BD3B-1A78-4C23-A2EC-36E98D8292E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B307A27-86CA-4EA4-A684-9721F84967D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2B05195-E400-4D4B-89BD-A66F993AE98A}"/>
              </a:ext>
            </a:extLst>
          </p:cNvPr>
          <p:cNvSpPr>
            <a:spLocks noGrp="1"/>
          </p:cNvSpPr>
          <p:nvPr>
            <p:ph type="dt" sz="half" idx="10"/>
          </p:nvPr>
        </p:nvSpPr>
        <p:spPr/>
        <p:txBody>
          <a:bodyPr/>
          <a:lstStyle/>
          <a:p>
            <a:fld id="{661A7326-CA9E-4DF9-B1B1-85588FECB478}" type="datetimeFigureOut">
              <a:rPr lang="nl-NL" smtClean="0"/>
              <a:t>22-5-2019</a:t>
            </a:fld>
            <a:endParaRPr lang="nl-NL"/>
          </a:p>
        </p:txBody>
      </p:sp>
      <p:sp>
        <p:nvSpPr>
          <p:cNvPr id="6" name="Tijdelijke aanduiding voor voettekst 5">
            <a:extLst>
              <a:ext uri="{FF2B5EF4-FFF2-40B4-BE49-F238E27FC236}">
                <a16:creationId xmlns:a16="http://schemas.microsoft.com/office/drawing/2014/main" id="{EFEBB1AB-6B80-4467-964E-E207C2F1A31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1088563-EDD3-49EF-8E34-CE6655E79449}"/>
              </a:ext>
            </a:extLst>
          </p:cNvPr>
          <p:cNvSpPr>
            <a:spLocks noGrp="1"/>
          </p:cNvSpPr>
          <p:nvPr>
            <p:ph type="sldNum" sz="quarter" idx="12"/>
          </p:nvPr>
        </p:nvSpPr>
        <p:spPr/>
        <p:txBody>
          <a:bodyPr/>
          <a:lstStyle/>
          <a:p>
            <a:fld id="{F7686680-9193-4016-B3B4-8B12A5E9014E}" type="slidenum">
              <a:rPr lang="nl-NL" smtClean="0"/>
              <a:t>‹nr.›</a:t>
            </a:fld>
            <a:endParaRPr lang="nl-NL"/>
          </a:p>
        </p:txBody>
      </p:sp>
    </p:spTree>
    <p:extLst>
      <p:ext uri="{BB962C8B-B14F-4D97-AF65-F5344CB8AC3E}">
        <p14:creationId xmlns:p14="http://schemas.microsoft.com/office/powerpoint/2010/main" val="41796410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2F54EA-DB9E-488A-B572-F2796531303F}"/>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a16="http://schemas.microsoft.com/office/drawing/2014/main" id="{6219E720-FA39-4E2B-8C2A-E4DE364FE79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ijdelijke aanduiding voor tekst 3">
            <a:extLst>
              <a:ext uri="{FF2B5EF4-FFF2-40B4-BE49-F238E27FC236}">
                <a16:creationId xmlns:a16="http://schemas.microsoft.com/office/drawing/2014/main" id="{7B0A3ED8-8037-4BC2-9A49-B0B358D7A34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E528762-269B-4E31-8C4E-7B6B1B9D5A70}"/>
              </a:ext>
            </a:extLst>
          </p:cNvPr>
          <p:cNvSpPr>
            <a:spLocks noGrp="1"/>
          </p:cNvSpPr>
          <p:nvPr>
            <p:ph type="dt" sz="half" idx="10"/>
          </p:nvPr>
        </p:nvSpPr>
        <p:spPr/>
        <p:txBody>
          <a:bodyPr/>
          <a:lstStyle/>
          <a:p>
            <a:fld id="{661A7326-CA9E-4DF9-B1B1-85588FECB478}" type="datetimeFigureOut">
              <a:rPr lang="nl-NL" smtClean="0"/>
              <a:t>22-5-2019</a:t>
            </a:fld>
            <a:endParaRPr lang="nl-NL"/>
          </a:p>
        </p:txBody>
      </p:sp>
      <p:sp>
        <p:nvSpPr>
          <p:cNvPr id="6" name="Tijdelijke aanduiding voor voettekst 5">
            <a:extLst>
              <a:ext uri="{FF2B5EF4-FFF2-40B4-BE49-F238E27FC236}">
                <a16:creationId xmlns:a16="http://schemas.microsoft.com/office/drawing/2014/main" id="{21C96CB3-FA07-4526-AA6B-4D2E24F39F5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FD69BE5-0D85-4F2A-B32C-E03B646760C6}"/>
              </a:ext>
            </a:extLst>
          </p:cNvPr>
          <p:cNvSpPr>
            <a:spLocks noGrp="1"/>
          </p:cNvSpPr>
          <p:nvPr>
            <p:ph type="sldNum" sz="quarter" idx="12"/>
          </p:nvPr>
        </p:nvSpPr>
        <p:spPr/>
        <p:txBody>
          <a:bodyPr/>
          <a:lstStyle/>
          <a:p>
            <a:fld id="{F7686680-9193-4016-B3B4-8B12A5E9014E}" type="slidenum">
              <a:rPr lang="nl-NL" smtClean="0"/>
              <a:t>‹nr.›</a:t>
            </a:fld>
            <a:endParaRPr lang="nl-NL"/>
          </a:p>
        </p:txBody>
      </p:sp>
    </p:spTree>
    <p:extLst>
      <p:ext uri="{BB962C8B-B14F-4D97-AF65-F5344CB8AC3E}">
        <p14:creationId xmlns:p14="http://schemas.microsoft.com/office/powerpoint/2010/main" val="36057434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FE24D8-68D2-41E3-A8AE-CACCB1FF2AF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3A71F32-C397-4B4A-BE30-0F5A1A9E843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5B64C36-6FAC-42B4-8B42-F127034958D5}"/>
              </a:ext>
            </a:extLst>
          </p:cNvPr>
          <p:cNvSpPr>
            <a:spLocks noGrp="1"/>
          </p:cNvSpPr>
          <p:nvPr>
            <p:ph type="dt" sz="half" idx="10"/>
          </p:nvPr>
        </p:nvSpPr>
        <p:spPr/>
        <p:txBody>
          <a:bodyPr/>
          <a:lstStyle/>
          <a:p>
            <a:fld id="{661A7326-CA9E-4DF9-B1B1-85588FECB478}" type="datetimeFigureOut">
              <a:rPr lang="nl-NL" smtClean="0"/>
              <a:t>22-5-2019</a:t>
            </a:fld>
            <a:endParaRPr lang="nl-NL"/>
          </a:p>
        </p:txBody>
      </p:sp>
      <p:sp>
        <p:nvSpPr>
          <p:cNvPr id="5" name="Tijdelijke aanduiding voor voettekst 4">
            <a:extLst>
              <a:ext uri="{FF2B5EF4-FFF2-40B4-BE49-F238E27FC236}">
                <a16:creationId xmlns:a16="http://schemas.microsoft.com/office/drawing/2014/main" id="{DC697C4F-3406-4ECA-BD81-1E90A81DA1E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6BA89A8-ABEB-41B4-B413-0011B827740F}"/>
              </a:ext>
            </a:extLst>
          </p:cNvPr>
          <p:cNvSpPr>
            <a:spLocks noGrp="1"/>
          </p:cNvSpPr>
          <p:nvPr>
            <p:ph type="sldNum" sz="quarter" idx="12"/>
          </p:nvPr>
        </p:nvSpPr>
        <p:spPr/>
        <p:txBody>
          <a:bodyPr/>
          <a:lstStyle/>
          <a:p>
            <a:fld id="{F7686680-9193-4016-B3B4-8B12A5E9014E}" type="slidenum">
              <a:rPr lang="nl-NL" smtClean="0"/>
              <a:t>‹nr.›</a:t>
            </a:fld>
            <a:endParaRPr lang="nl-NL"/>
          </a:p>
        </p:txBody>
      </p:sp>
    </p:spTree>
    <p:extLst>
      <p:ext uri="{BB962C8B-B14F-4D97-AF65-F5344CB8AC3E}">
        <p14:creationId xmlns:p14="http://schemas.microsoft.com/office/powerpoint/2010/main" val="16219391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F67F311-7F03-4A2A-BBB4-0AB370C3A782}"/>
              </a:ext>
            </a:extLst>
          </p:cNvPr>
          <p:cNvSpPr>
            <a:spLocks noGrp="1"/>
          </p:cNvSpPr>
          <p:nvPr>
            <p:ph type="title" orient="vert"/>
          </p:nvPr>
        </p:nvSpPr>
        <p:spPr>
          <a:xfrm>
            <a:off x="6543675" y="365125"/>
            <a:ext cx="1971675"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0E841FD-50B2-481B-9E7E-54D530D2D2E3}"/>
              </a:ext>
            </a:extLst>
          </p:cNvPr>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EB7FCB4-3EF9-4178-8B2F-7AAB6E739C7D}"/>
              </a:ext>
            </a:extLst>
          </p:cNvPr>
          <p:cNvSpPr>
            <a:spLocks noGrp="1"/>
          </p:cNvSpPr>
          <p:nvPr>
            <p:ph type="dt" sz="half" idx="10"/>
          </p:nvPr>
        </p:nvSpPr>
        <p:spPr/>
        <p:txBody>
          <a:bodyPr/>
          <a:lstStyle/>
          <a:p>
            <a:fld id="{661A7326-CA9E-4DF9-B1B1-85588FECB478}" type="datetimeFigureOut">
              <a:rPr lang="nl-NL" smtClean="0"/>
              <a:t>22-5-2019</a:t>
            </a:fld>
            <a:endParaRPr lang="nl-NL"/>
          </a:p>
        </p:txBody>
      </p:sp>
      <p:sp>
        <p:nvSpPr>
          <p:cNvPr id="5" name="Tijdelijke aanduiding voor voettekst 4">
            <a:extLst>
              <a:ext uri="{FF2B5EF4-FFF2-40B4-BE49-F238E27FC236}">
                <a16:creationId xmlns:a16="http://schemas.microsoft.com/office/drawing/2014/main" id="{6CAC4D16-FB13-4237-AB0F-948A9E89D87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E4AA467-AA68-4448-896D-2FFC261A18E2}"/>
              </a:ext>
            </a:extLst>
          </p:cNvPr>
          <p:cNvSpPr>
            <a:spLocks noGrp="1"/>
          </p:cNvSpPr>
          <p:nvPr>
            <p:ph type="sldNum" sz="quarter" idx="12"/>
          </p:nvPr>
        </p:nvSpPr>
        <p:spPr/>
        <p:txBody>
          <a:bodyPr/>
          <a:lstStyle/>
          <a:p>
            <a:fld id="{F7686680-9193-4016-B3B4-8B12A5E9014E}" type="slidenum">
              <a:rPr lang="nl-NL" smtClean="0"/>
              <a:t>‹nr.›</a:t>
            </a:fld>
            <a:endParaRPr lang="nl-NL"/>
          </a:p>
        </p:txBody>
      </p:sp>
    </p:spTree>
    <p:extLst>
      <p:ext uri="{BB962C8B-B14F-4D97-AF65-F5344CB8AC3E}">
        <p14:creationId xmlns:p14="http://schemas.microsoft.com/office/powerpoint/2010/main" val="3146420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5" name="Rechthoek 1">
            <a:extLst>
              <a:ext uri="{FF2B5EF4-FFF2-40B4-BE49-F238E27FC236}">
                <a16:creationId xmlns:a16="http://schemas.microsoft.com/office/drawing/2014/main" id="{39E7D4E1-8BE8-47B7-9F1A-5E36F1447D26}"/>
              </a:ext>
            </a:extLst>
          </p:cNvPr>
          <p:cNvSpPr>
            <a:spLocks noChangeArrowheads="1"/>
          </p:cNvSpPr>
          <p:nvPr userDrawn="1"/>
        </p:nvSpPr>
        <p:spPr bwMode="auto">
          <a:xfrm>
            <a:off x="1" y="2"/>
            <a:ext cx="1835150" cy="549275"/>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6" name="Rechthoek 2">
            <a:extLst>
              <a:ext uri="{FF2B5EF4-FFF2-40B4-BE49-F238E27FC236}">
                <a16:creationId xmlns:a16="http://schemas.microsoft.com/office/drawing/2014/main" id="{246E03C0-B9B1-437A-8443-FBA27CF667BA}"/>
              </a:ext>
            </a:extLst>
          </p:cNvPr>
          <p:cNvSpPr>
            <a:spLocks noChangeArrowheads="1"/>
          </p:cNvSpPr>
          <p:nvPr userDrawn="1"/>
        </p:nvSpPr>
        <p:spPr bwMode="auto">
          <a:xfrm>
            <a:off x="0" y="2"/>
            <a:ext cx="971550" cy="1052513"/>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7" name="Rechthoek 4">
            <a:extLst>
              <a:ext uri="{FF2B5EF4-FFF2-40B4-BE49-F238E27FC236}">
                <a16:creationId xmlns:a16="http://schemas.microsoft.com/office/drawing/2014/main" id="{7D79F2C3-9F49-4463-93CD-B418BD00FA4B}"/>
              </a:ext>
            </a:extLst>
          </p:cNvPr>
          <p:cNvSpPr>
            <a:spLocks noChangeArrowheads="1"/>
          </p:cNvSpPr>
          <p:nvPr userDrawn="1"/>
        </p:nvSpPr>
        <p:spPr bwMode="auto">
          <a:xfrm>
            <a:off x="971550" y="517525"/>
            <a:ext cx="1944688" cy="534988"/>
          </a:xfrm>
          <a:prstGeom prst="rect">
            <a:avLst/>
          </a:prstGeom>
          <a:solidFill>
            <a:srgbClr val="1C418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8" name="Tekstvak 3">
            <a:extLst>
              <a:ext uri="{FF2B5EF4-FFF2-40B4-BE49-F238E27FC236}">
                <a16:creationId xmlns:a16="http://schemas.microsoft.com/office/drawing/2014/main" id="{C04A4737-5C42-401D-8EA7-D8F9FAC4720C}"/>
              </a:ext>
            </a:extLst>
          </p:cNvPr>
          <p:cNvSpPr txBox="1">
            <a:spLocks noChangeArrowheads="1"/>
          </p:cNvSpPr>
          <p:nvPr userDrawn="1"/>
        </p:nvSpPr>
        <p:spPr bwMode="auto">
          <a:xfrm>
            <a:off x="1116014" y="661990"/>
            <a:ext cx="20161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nl-NL" altLang="nl-NL" sz="1100" i="1" dirty="0">
                <a:solidFill>
                  <a:srgbClr val="FFFFFF"/>
                </a:solidFill>
                <a:latin typeface="Calibri" panose="020F0502020204030204" pitchFamily="34" charset="0"/>
                <a:ea typeface="+mn-ea"/>
              </a:rPr>
              <a:t>gemeente</a:t>
            </a:r>
            <a:r>
              <a:rPr lang="nl-NL" altLang="nl-NL" sz="1000" b="1" dirty="0">
                <a:solidFill>
                  <a:srgbClr val="FFFFFF"/>
                </a:solidFill>
                <a:latin typeface="Verdana" pitchFamily="34" charset="0"/>
                <a:ea typeface="+mn-ea"/>
              </a:rPr>
              <a:t> </a:t>
            </a:r>
            <a:r>
              <a:rPr lang="nl-NL" altLang="nl-NL" sz="1100" b="1" dirty="0">
                <a:solidFill>
                  <a:srgbClr val="FFFFFF"/>
                </a:solidFill>
                <a:latin typeface="Calibri" panose="020F0502020204030204" pitchFamily="34" charset="0"/>
                <a:ea typeface="+mn-ea"/>
              </a:rPr>
              <a:t>Hilvarenbeek</a:t>
            </a:r>
          </a:p>
        </p:txBody>
      </p:sp>
      <p:pic>
        <p:nvPicPr>
          <p:cNvPr id="9" name="Afbeelding 10">
            <a:extLst>
              <a:ext uri="{FF2B5EF4-FFF2-40B4-BE49-F238E27FC236}">
                <a16:creationId xmlns:a16="http://schemas.microsoft.com/office/drawing/2014/main" id="{D5020F66-B381-4017-9EDA-7498CBD726B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230" t="10178" r="88037" b="28862"/>
          <a:stretch>
            <a:fillRect/>
          </a:stretch>
        </p:blipFill>
        <p:spPr bwMode="auto">
          <a:xfrm>
            <a:off x="201614" y="115889"/>
            <a:ext cx="56832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hoek 5">
            <a:extLst>
              <a:ext uri="{FF2B5EF4-FFF2-40B4-BE49-F238E27FC236}">
                <a16:creationId xmlns:a16="http://schemas.microsoft.com/office/drawing/2014/main" id="{A545FDD9-EC8E-4747-850C-FA042E7A412D}"/>
              </a:ext>
            </a:extLst>
          </p:cNvPr>
          <p:cNvSpPr>
            <a:spLocks noChangeArrowheads="1"/>
          </p:cNvSpPr>
          <p:nvPr userDrawn="1"/>
        </p:nvSpPr>
        <p:spPr bwMode="auto">
          <a:xfrm>
            <a:off x="2627314" y="6519865"/>
            <a:ext cx="1944687" cy="365125"/>
          </a:xfrm>
          <a:prstGeom prst="rect">
            <a:avLst/>
          </a:prstGeom>
          <a:solidFill>
            <a:srgbClr val="618A5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1" name="Rechthoek 12">
            <a:extLst>
              <a:ext uri="{FF2B5EF4-FFF2-40B4-BE49-F238E27FC236}">
                <a16:creationId xmlns:a16="http://schemas.microsoft.com/office/drawing/2014/main" id="{4C208696-045A-4035-AA05-17E4CFB8C5A7}"/>
              </a:ext>
            </a:extLst>
          </p:cNvPr>
          <p:cNvSpPr>
            <a:spLocks noChangeArrowheads="1"/>
          </p:cNvSpPr>
          <p:nvPr userDrawn="1"/>
        </p:nvSpPr>
        <p:spPr bwMode="auto">
          <a:xfrm>
            <a:off x="4572000" y="6519865"/>
            <a:ext cx="1944688" cy="365125"/>
          </a:xfrm>
          <a:prstGeom prst="rect">
            <a:avLst/>
          </a:prstGeom>
          <a:solidFill>
            <a:srgbClr val="1C418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2" name="Rechthoek 13">
            <a:extLst>
              <a:ext uri="{FF2B5EF4-FFF2-40B4-BE49-F238E27FC236}">
                <a16:creationId xmlns:a16="http://schemas.microsoft.com/office/drawing/2014/main" id="{44CB526C-B464-480C-884B-4C96F26F7DEC}"/>
              </a:ext>
            </a:extLst>
          </p:cNvPr>
          <p:cNvSpPr>
            <a:spLocks noChangeArrowheads="1"/>
          </p:cNvSpPr>
          <p:nvPr userDrawn="1"/>
        </p:nvSpPr>
        <p:spPr bwMode="auto">
          <a:xfrm>
            <a:off x="6516688" y="6519865"/>
            <a:ext cx="1943100" cy="365125"/>
          </a:xfrm>
          <a:prstGeom prst="rect">
            <a:avLst/>
          </a:prstGeom>
          <a:solidFill>
            <a:srgbClr val="E3E3E5"/>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3" name="Rechthoek 14">
            <a:extLst>
              <a:ext uri="{FF2B5EF4-FFF2-40B4-BE49-F238E27FC236}">
                <a16:creationId xmlns:a16="http://schemas.microsoft.com/office/drawing/2014/main" id="{2DA414E6-D057-4E9F-B3D3-87FAF9BC6EC9}"/>
              </a:ext>
            </a:extLst>
          </p:cNvPr>
          <p:cNvSpPr>
            <a:spLocks noChangeArrowheads="1"/>
          </p:cNvSpPr>
          <p:nvPr userDrawn="1"/>
        </p:nvSpPr>
        <p:spPr bwMode="auto">
          <a:xfrm>
            <a:off x="684213" y="6519865"/>
            <a:ext cx="1943100" cy="365125"/>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4" name="Tijdelijke aanduiding voor datum 4">
            <a:extLst>
              <a:ext uri="{FF2B5EF4-FFF2-40B4-BE49-F238E27FC236}">
                <a16:creationId xmlns:a16="http://schemas.microsoft.com/office/drawing/2014/main" id="{BD1F3D2B-5C47-4F02-8D3B-E7244465F6C9}"/>
              </a:ext>
            </a:extLst>
          </p:cNvPr>
          <p:cNvSpPr>
            <a:spLocks noGrp="1"/>
          </p:cNvSpPr>
          <p:nvPr>
            <p:ph type="dt" sz="half" idx="10"/>
          </p:nvPr>
        </p:nvSpPr>
        <p:spPr>
          <a:xfrm>
            <a:off x="685800" y="6248400"/>
            <a:ext cx="1905000" cy="457200"/>
          </a:xfrm>
          <a:prstGeom prst="rect">
            <a:avLst/>
          </a:prstGeom>
        </p:spPr>
        <p:txBody>
          <a:bodyPr/>
          <a:lstStyle>
            <a:lvl1pPr eaLnBrk="0" hangingPunct="0">
              <a:spcBef>
                <a:spcPct val="0"/>
              </a:spcBef>
              <a:defRPr>
                <a:solidFill>
                  <a:srgbClr val="000000"/>
                </a:solidFill>
                <a:latin typeface="Times New Roman" charset="0"/>
                <a:ea typeface="+mn-ea"/>
              </a:defRPr>
            </a:lvl1pPr>
          </a:lstStyle>
          <a:p>
            <a:pPr>
              <a:defRPr/>
            </a:pPr>
            <a:endParaRPr lang="nl-NL" altLang="nl-NL"/>
          </a:p>
        </p:txBody>
      </p:sp>
      <p:sp>
        <p:nvSpPr>
          <p:cNvPr id="15" name="Tijdelijke aanduiding voor voettekst 5">
            <a:extLst>
              <a:ext uri="{FF2B5EF4-FFF2-40B4-BE49-F238E27FC236}">
                <a16:creationId xmlns:a16="http://schemas.microsoft.com/office/drawing/2014/main" id="{7A29D76A-2872-4A4B-8FF0-008A91FED8BC}"/>
              </a:ext>
            </a:extLst>
          </p:cNvPr>
          <p:cNvSpPr>
            <a:spLocks noGrp="1"/>
          </p:cNvSpPr>
          <p:nvPr>
            <p:ph type="ftr" sz="quarter" idx="11"/>
          </p:nvPr>
        </p:nvSpPr>
        <p:spPr>
          <a:xfrm>
            <a:off x="3124200" y="6248400"/>
            <a:ext cx="2895600" cy="457200"/>
          </a:xfrm>
          <a:prstGeom prst="rect">
            <a:avLst/>
          </a:prstGeom>
        </p:spPr>
        <p:txBody>
          <a:bodyPr/>
          <a:lstStyle>
            <a:lvl1pPr eaLnBrk="0" hangingPunct="0">
              <a:spcBef>
                <a:spcPct val="0"/>
              </a:spcBef>
              <a:defRPr>
                <a:solidFill>
                  <a:srgbClr val="000000"/>
                </a:solidFill>
                <a:latin typeface="Times New Roman" charset="0"/>
                <a:ea typeface="+mn-ea"/>
              </a:defRPr>
            </a:lvl1pPr>
          </a:lstStyle>
          <a:p>
            <a:pPr>
              <a:defRPr/>
            </a:pPr>
            <a:endParaRPr lang="nl-NL" altLang="nl-NL"/>
          </a:p>
        </p:txBody>
      </p:sp>
      <p:sp>
        <p:nvSpPr>
          <p:cNvPr id="16" name="Tijdelijke aanduiding voor dianummer 6">
            <a:extLst>
              <a:ext uri="{FF2B5EF4-FFF2-40B4-BE49-F238E27FC236}">
                <a16:creationId xmlns:a16="http://schemas.microsoft.com/office/drawing/2014/main" id="{4D277FA6-2906-49C8-952B-1739730359E2}"/>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spcBef>
                <a:spcPct val="0"/>
              </a:spcBef>
              <a:defRPr>
                <a:solidFill>
                  <a:srgbClr val="000000"/>
                </a:solidFill>
                <a:latin typeface="Times New Roman" panose="02020603050405020304" pitchFamily="18" charset="0"/>
              </a:defRPr>
            </a:lvl1pPr>
          </a:lstStyle>
          <a:p>
            <a:pPr>
              <a:defRPr/>
            </a:pPr>
            <a:fld id="{4E518307-3FAF-4DAF-B682-FC70741C7A53}" type="slidenum">
              <a:rPr lang="nl-NL" altLang="nl-NL"/>
              <a:pPr>
                <a:defRPr/>
              </a:pPr>
              <a:t>‹nr.›</a:t>
            </a:fld>
            <a:endParaRPr lang="nl-NL" altLang="nl-NL"/>
          </a:p>
        </p:txBody>
      </p:sp>
    </p:spTree>
    <p:extLst>
      <p:ext uri="{BB962C8B-B14F-4D97-AF65-F5344CB8AC3E}">
        <p14:creationId xmlns:p14="http://schemas.microsoft.com/office/powerpoint/2010/main" val="344330846"/>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7" name="Rechthoek 1">
            <a:extLst>
              <a:ext uri="{FF2B5EF4-FFF2-40B4-BE49-F238E27FC236}">
                <a16:creationId xmlns:a16="http://schemas.microsoft.com/office/drawing/2014/main" id="{2639C89F-97E1-4F62-880A-C8BCE586713F}"/>
              </a:ext>
            </a:extLst>
          </p:cNvPr>
          <p:cNvSpPr>
            <a:spLocks noChangeArrowheads="1"/>
          </p:cNvSpPr>
          <p:nvPr userDrawn="1"/>
        </p:nvSpPr>
        <p:spPr bwMode="auto">
          <a:xfrm>
            <a:off x="1" y="2"/>
            <a:ext cx="1835150" cy="549275"/>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8" name="Rechthoek 2">
            <a:extLst>
              <a:ext uri="{FF2B5EF4-FFF2-40B4-BE49-F238E27FC236}">
                <a16:creationId xmlns:a16="http://schemas.microsoft.com/office/drawing/2014/main" id="{7CA88406-836B-4006-97AB-826A9B266A23}"/>
              </a:ext>
            </a:extLst>
          </p:cNvPr>
          <p:cNvSpPr>
            <a:spLocks noChangeArrowheads="1"/>
          </p:cNvSpPr>
          <p:nvPr userDrawn="1"/>
        </p:nvSpPr>
        <p:spPr bwMode="auto">
          <a:xfrm>
            <a:off x="0" y="2"/>
            <a:ext cx="971550" cy="1052513"/>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9" name="Rechthoek 4">
            <a:extLst>
              <a:ext uri="{FF2B5EF4-FFF2-40B4-BE49-F238E27FC236}">
                <a16:creationId xmlns:a16="http://schemas.microsoft.com/office/drawing/2014/main" id="{DCF1864C-8383-46A5-95AF-8E8B83D914B6}"/>
              </a:ext>
            </a:extLst>
          </p:cNvPr>
          <p:cNvSpPr>
            <a:spLocks noChangeArrowheads="1"/>
          </p:cNvSpPr>
          <p:nvPr userDrawn="1"/>
        </p:nvSpPr>
        <p:spPr bwMode="auto">
          <a:xfrm>
            <a:off x="971550" y="517525"/>
            <a:ext cx="1944688" cy="534988"/>
          </a:xfrm>
          <a:prstGeom prst="rect">
            <a:avLst/>
          </a:prstGeom>
          <a:solidFill>
            <a:srgbClr val="1C418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0" name="Tekstvak 3">
            <a:extLst>
              <a:ext uri="{FF2B5EF4-FFF2-40B4-BE49-F238E27FC236}">
                <a16:creationId xmlns:a16="http://schemas.microsoft.com/office/drawing/2014/main" id="{66A13CD6-8AEC-4A1D-8E60-F20B645D8D84}"/>
              </a:ext>
            </a:extLst>
          </p:cNvPr>
          <p:cNvSpPr txBox="1">
            <a:spLocks noChangeArrowheads="1"/>
          </p:cNvSpPr>
          <p:nvPr userDrawn="1"/>
        </p:nvSpPr>
        <p:spPr bwMode="auto">
          <a:xfrm>
            <a:off x="1116014" y="661990"/>
            <a:ext cx="20161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nl-NL" altLang="nl-NL" sz="1100" i="1" dirty="0">
                <a:solidFill>
                  <a:srgbClr val="FFFFFF"/>
                </a:solidFill>
                <a:latin typeface="Calibri" panose="020F0502020204030204" pitchFamily="34" charset="0"/>
                <a:ea typeface="+mn-ea"/>
              </a:rPr>
              <a:t>gemeente</a:t>
            </a:r>
            <a:r>
              <a:rPr lang="nl-NL" altLang="nl-NL" sz="1000" b="1" dirty="0">
                <a:solidFill>
                  <a:srgbClr val="FFFFFF"/>
                </a:solidFill>
                <a:latin typeface="Verdana" pitchFamily="34" charset="0"/>
                <a:ea typeface="+mn-ea"/>
              </a:rPr>
              <a:t> </a:t>
            </a:r>
            <a:r>
              <a:rPr lang="nl-NL" altLang="nl-NL" sz="1100" b="1" dirty="0">
                <a:solidFill>
                  <a:srgbClr val="FFFFFF"/>
                </a:solidFill>
                <a:latin typeface="Calibri" panose="020F0502020204030204" pitchFamily="34" charset="0"/>
                <a:ea typeface="+mn-ea"/>
              </a:rPr>
              <a:t>Hilvarenbeek</a:t>
            </a:r>
          </a:p>
        </p:txBody>
      </p:sp>
      <p:pic>
        <p:nvPicPr>
          <p:cNvPr id="11" name="Afbeelding 16">
            <a:extLst>
              <a:ext uri="{FF2B5EF4-FFF2-40B4-BE49-F238E27FC236}">
                <a16:creationId xmlns:a16="http://schemas.microsoft.com/office/drawing/2014/main" id="{6555C0E9-1C69-4DD4-9140-6CCE31B54C9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230" t="10178" r="88037" b="28862"/>
          <a:stretch>
            <a:fillRect/>
          </a:stretch>
        </p:blipFill>
        <p:spPr bwMode="auto">
          <a:xfrm>
            <a:off x="201614" y="115889"/>
            <a:ext cx="56832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hthoek 5">
            <a:extLst>
              <a:ext uri="{FF2B5EF4-FFF2-40B4-BE49-F238E27FC236}">
                <a16:creationId xmlns:a16="http://schemas.microsoft.com/office/drawing/2014/main" id="{204F0B1E-9C83-4A54-B815-2E967D336452}"/>
              </a:ext>
            </a:extLst>
          </p:cNvPr>
          <p:cNvSpPr>
            <a:spLocks noChangeArrowheads="1"/>
          </p:cNvSpPr>
          <p:nvPr userDrawn="1"/>
        </p:nvSpPr>
        <p:spPr bwMode="auto">
          <a:xfrm>
            <a:off x="2627314" y="6519865"/>
            <a:ext cx="1944687" cy="365125"/>
          </a:xfrm>
          <a:prstGeom prst="rect">
            <a:avLst/>
          </a:prstGeom>
          <a:solidFill>
            <a:srgbClr val="618A5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3" name="Rechthoek 12">
            <a:extLst>
              <a:ext uri="{FF2B5EF4-FFF2-40B4-BE49-F238E27FC236}">
                <a16:creationId xmlns:a16="http://schemas.microsoft.com/office/drawing/2014/main" id="{D0E60106-DB46-401E-BA0E-89CBC2935002}"/>
              </a:ext>
            </a:extLst>
          </p:cNvPr>
          <p:cNvSpPr>
            <a:spLocks noChangeArrowheads="1"/>
          </p:cNvSpPr>
          <p:nvPr userDrawn="1"/>
        </p:nvSpPr>
        <p:spPr bwMode="auto">
          <a:xfrm>
            <a:off x="4572000" y="6519865"/>
            <a:ext cx="1944688" cy="365125"/>
          </a:xfrm>
          <a:prstGeom prst="rect">
            <a:avLst/>
          </a:prstGeom>
          <a:solidFill>
            <a:srgbClr val="1C418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4" name="Rechthoek 13">
            <a:extLst>
              <a:ext uri="{FF2B5EF4-FFF2-40B4-BE49-F238E27FC236}">
                <a16:creationId xmlns:a16="http://schemas.microsoft.com/office/drawing/2014/main" id="{E744A3C9-9CFD-40A5-873D-1D2015F47E14}"/>
              </a:ext>
            </a:extLst>
          </p:cNvPr>
          <p:cNvSpPr>
            <a:spLocks noChangeArrowheads="1"/>
          </p:cNvSpPr>
          <p:nvPr userDrawn="1"/>
        </p:nvSpPr>
        <p:spPr bwMode="auto">
          <a:xfrm>
            <a:off x="6516688" y="6519865"/>
            <a:ext cx="1943100" cy="365125"/>
          </a:xfrm>
          <a:prstGeom prst="rect">
            <a:avLst/>
          </a:prstGeom>
          <a:solidFill>
            <a:srgbClr val="E3E3E5"/>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5" name="Rechthoek 14">
            <a:extLst>
              <a:ext uri="{FF2B5EF4-FFF2-40B4-BE49-F238E27FC236}">
                <a16:creationId xmlns:a16="http://schemas.microsoft.com/office/drawing/2014/main" id="{1515BF2E-7FC3-4F94-8EFE-B06502951CA4}"/>
              </a:ext>
            </a:extLst>
          </p:cNvPr>
          <p:cNvSpPr>
            <a:spLocks noChangeArrowheads="1"/>
          </p:cNvSpPr>
          <p:nvPr userDrawn="1"/>
        </p:nvSpPr>
        <p:spPr bwMode="auto">
          <a:xfrm>
            <a:off x="684213" y="6519865"/>
            <a:ext cx="1943100" cy="365125"/>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6" name="Tijdelijke aanduiding voor datum 6">
            <a:extLst>
              <a:ext uri="{FF2B5EF4-FFF2-40B4-BE49-F238E27FC236}">
                <a16:creationId xmlns:a16="http://schemas.microsoft.com/office/drawing/2014/main" id="{2F24D532-0EFA-4698-ACE5-0AAE55E75606}"/>
              </a:ext>
            </a:extLst>
          </p:cNvPr>
          <p:cNvSpPr>
            <a:spLocks noGrp="1"/>
          </p:cNvSpPr>
          <p:nvPr>
            <p:ph type="dt" sz="half" idx="10"/>
          </p:nvPr>
        </p:nvSpPr>
        <p:spPr>
          <a:xfrm>
            <a:off x="685800" y="6248400"/>
            <a:ext cx="1905000" cy="457200"/>
          </a:xfrm>
          <a:prstGeom prst="rect">
            <a:avLst/>
          </a:prstGeom>
        </p:spPr>
        <p:txBody>
          <a:bodyPr/>
          <a:lstStyle>
            <a:lvl1pPr eaLnBrk="0" hangingPunct="0">
              <a:spcBef>
                <a:spcPct val="0"/>
              </a:spcBef>
              <a:defRPr>
                <a:solidFill>
                  <a:srgbClr val="000000"/>
                </a:solidFill>
                <a:latin typeface="Times New Roman" charset="0"/>
                <a:ea typeface="+mn-ea"/>
              </a:defRPr>
            </a:lvl1pPr>
          </a:lstStyle>
          <a:p>
            <a:pPr>
              <a:defRPr/>
            </a:pPr>
            <a:endParaRPr lang="nl-NL" altLang="nl-NL"/>
          </a:p>
        </p:txBody>
      </p:sp>
      <p:sp>
        <p:nvSpPr>
          <p:cNvPr id="17" name="Tijdelijke aanduiding voor voettekst 7">
            <a:extLst>
              <a:ext uri="{FF2B5EF4-FFF2-40B4-BE49-F238E27FC236}">
                <a16:creationId xmlns:a16="http://schemas.microsoft.com/office/drawing/2014/main" id="{402A3172-FB6A-4324-AEF8-D1966F4E2D93}"/>
              </a:ext>
            </a:extLst>
          </p:cNvPr>
          <p:cNvSpPr>
            <a:spLocks noGrp="1"/>
          </p:cNvSpPr>
          <p:nvPr>
            <p:ph type="ftr" sz="quarter" idx="11"/>
          </p:nvPr>
        </p:nvSpPr>
        <p:spPr>
          <a:xfrm>
            <a:off x="3124200" y="6248400"/>
            <a:ext cx="2895600" cy="457200"/>
          </a:xfrm>
          <a:prstGeom prst="rect">
            <a:avLst/>
          </a:prstGeom>
        </p:spPr>
        <p:txBody>
          <a:bodyPr/>
          <a:lstStyle>
            <a:lvl1pPr eaLnBrk="0" hangingPunct="0">
              <a:spcBef>
                <a:spcPct val="0"/>
              </a:spcBef>
              <a:defRPr>
                <a:solidFill>
                  <a:srgbClr val="000000"/>
                </a:solidFill>
                <a:latin typeface="Times New Roman" charset="0"/>
                <a:ea typeface="+mn-ea"/>
              </a:defRPr>
            </a:lvl1pPr>
          </a:lstStyle>
          <a:p>
            <a:pPr>
              <a:defRPr/>
            </a:pPr>
            <a:endParaRPr lang="nl-NL" altLang="nl-NL"/>
          </a:p>
        </p:txBody>
      </p:sp>
      <p:sp>
        <p:nvSpPr>
          <p:cNvPr id="18" name="Tijdelijke aanduiding voor dianummer 8">
            <a:extLst>
              <a:ext uri="{FF2B5EF4-FFF2-40B4-BE49-F238E27FC236}">
                <a16:creationId xmlns:a16="http://schemas.microsoft.com/office/drawing/2014/main" id="{B155A066-285F-4D2F-83AF-12C9BD952BA4}"/>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spcBef>
                <a:spcPct val="0"/>
              </a:spcBef>
              <a:defRPr>
                <a:solidFill>
                  <a:srgbClr val="000000"/>
                </a:solidFill>
                <a:latin typeface="Times New Roman" panose="02020603050405020304" pitchFamily="18" charset="0"/>
              </a:defRPr>
            </a:lvl1pPr>
          </a:lstStyle>
          <a:p>
            <a:pPr>
              <a:defRPr/>
            </a:pPr>
            <a:fld id="{884217FD-78C3-44B8-BDA5-963E1D46811D}" type="slidenum">
              <a:rPr lang="nl-NL" altLang="nl-NL"/>
              <a:pPr>
                <a:defRPr/>
              </a:pPr>
              <a:t>‹nr.›</a:t>
            </a:fld>
            <a:endParaRPr lang="nl-NL" altLang="nl-NL"/>
          </a:p>
        </p:txBody>
      </p:sp>
    </p:spTree>
    <p:extLst>
      <p:ext uri="{BB962C8B-B14F-4D97-AF65-F5344CB8AC3E}">
        <p14:creationId xmlns:p14="http://schemas.microsoft.com/office/powerpoint/2010/main" val="752483849"/>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3" name="Rechthoek 1">
            <a:extLst>
              <a:ext uri="{FF2B5EF4-FFF2-40B4-BE49-F238E27FC236}">
                <a16:creationId xmlns:a16="http://schemas.microsoft.com/office/drawing/2014/main" id="{B3B51367-CFF9-4644-9E17-81904661DE7C}"/>
              </a:ext>
            </a:extLst>
          </p:cNvPr>
          <p:cNvSpPr>
            <a:spLocks noChangeArrowheads="1"/>
          </p:cNvSpPr>
          <p:nvPr userDrawn="1"/>
        </p:nvSpPr>
        <p:spPr bwMode="auto">
          <a:xfrm>
            <a:off x="1" y="2"/>
            <a:ext cx="1835150" cy="549275"/>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4" name="Rechthoek 2">
            <a:extLst>
              <a:ext uri="{FF2B5EF4-FFF2-40B4-BE49-F238E27FC236}">
                <a16:creationId xmlns:a16="http://schemas.microsoft.com/office/drawing/2014/main" id="{3EF94CDE-D721-4FCA-A64C-CB8747F36BF0}"/>
              </a:ext>
            </a:extLst>
          </p:cNvPr>
          <p:cNvSpPr>
            <a:spLocks noChangeArrowheads="1"/>
          </p:cNvSpPr>
          <p:nvPr userDrawn="1"/>
        </p:nvSpPr>
        <p:spPr bwMode="auto">
          <a:xfrm>
            <a:off x="0" y="2"/>
            <a:ext cx="971550" cy="1052513"/>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5" name="Rechthoek 4">
            <a:extLst>
              <a:ext uri="{FF2B5EF4-FFF2-40B4-BE49-F238E27FC236}">
                <a16:creationId xmlns:a16="http://schemas.microsoft.com/office/drawing/2014/main" id="{C147E1C0-EB49-4BC3-8784-347854F9A5DB}"/>
              </a:ext>
            </a:extLst>
          </p:cNvPr>
          <p:cNvSpPr>
            <a:spLocks noChangeArrowheads="1"/>
          </p:cNvSpPr>
          <p:nvPr userDrawn="1"/>
        </p:nvSpPr>
        <p:spPr bwMode="auto">
          <a:xfrm>
            <a:off x="971550" y="517525"/>
            <a:ext cx="1944688" cy="534988"/>
          </a:xfrm>
          <a:prstGeom prst="rect">
            <a:avLst/>
          </a:prstGeom>
          <a:solidFill>
            <a:srgbClr val="1C418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6" name="Tekstvak 3">
            <a:extLst>
              <a:ext uri="{FF2B5EF4-FFF2-40B4-BE49-F238E27FC236}">
                <a16:creationId xmlns:a16="http://schemas.microsoft.com/office/drawing/2014/main" id="{EE31403C-681D-414E-A987-7ECCF1DED4E7}"/>
              </a:ext>
            </a:extLst>
          </p:cNvPr>
          <p:cNvSpPr txBox="1">
            <a:spLocks noChangeArrowheads="1"/>
          </p:cNvSpPr>
          <p:nvPr userDrawn="1"/>
        </p:nvSpPr>
        <p:spPr bwMode="auto">
          <a:xfrm>
            <a:off x="1116014" y="661990"/>
            <a:ext cx="20161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nl-NL" altLang="nl-NL" sz="1100" i="1" dirty="0">
                <a:solidFill>
                  <a:srgbClr val="FFFFFF"/>
                </a:solidFill>
                <a:latin typeface="Calibri" panose="020F0502020204030204" pitchFamily="34" charset="0"/>
                <a:ea typeface="+mn-ea"/>
              </a:rPr>
              <a:t>gemeente</a:t>
            </a:r>
            <a:r>
              <a:rPr lang="nl-NL" altLang="nl-NL" sz="1000" b="1" dirty="0">
                <a:solidFill>
                  <a:srgbClr val="FFFFFF"/>
                </a:solidFill>
                <a:latin typeface="Verdana" pitchFamily="34" charset="0"/>
                <a:ea typeface="+mn-ea"/>
              </a:rPr>
              <a:t> </a:t>
            </a:r>
            <a:r>
              <a:rPr lang="nl-NL" altLang="nl-NL" sz="1100" b="1" dirty="0">
                <a:solidFill>
                  <a:srgbClr val="FFFFFF"/>
                </a:solidFill>
                <a:latin typeface="Calibri" panose="020F0502020204030204" pitchFamily="34" charset="0"/>
                <a:ea typeface="+mn-ea"/>
              </a:rPr>
              <a:t>Hilvarenbeek</a:t>
            </a:r>
          </a:p>
        </p:txBody>
      </p:sp>
      <p:pic>
        <p:nvPicPr>
          <p:cNvPr id="7" name="Afbeelding 10">
            <a:extLst>
              <a:ext uri="{FF2B5EF4-FFF2-40B4-BE49-F238E27FC236}">
                <a16:creationId xmlns:a16="http://schemas.microsoft.com/office/drawing/2014/main" id="{78EB5564-DBF6-47EC-831F-443A17848E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230" t="10178" r="88037" b="28862"/>
          <a:stretch>
            <a:fillRect/>
          </a:stretch>
        </p:blipFill>
        <p:spPr bwMode="auto">
          <a:xfrm>
            <a:off x="201614" y="115889"/>
            <a:ext cx="56832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hoek 5">
            <a:extLst>
              <a:ext uri="{FF2B5EF4-FFF2-40B4-BE49-F238E27FC236}">
                <a16:creationId xmlns:a16="http://schemas.microsoft.com/office/drawing/2014/main" id="{7834FE15-48EB-46E6-8E28-10586B710C35}"/>
              </a:ext>
            </a:extLst>
          </p:cNvPr>
          <p:cNvSpPr>
            <a:spLocks noChangeArrowheads="1"/>
          </p:cNvSpPr>
          <p:nvPr userDrawn="1"/>
        </p:nvSpPr>
        <p:spPr bwMode="auto">
          <a:xfrm>
            <a:off x="2627314" y="6519865"/>
            <a:ext cx="1944687" cy="365125"/>
          </a:xfrm>
          <a:prstGeom prst="rect">
            <a:avLst/>
          </a:prstGeom>
          <a:solidFill>
            <a:srgbClr val="618A5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9" name="Rechthoek 12">
            <a:extLst>
              <a:ext uri="{FF2B5EF4-FFF2-40B4-BE49-F238E27FC236}">
                <a16:creationId xmlns:a16="http://schemas.microsoft.com/office/drawing/2014/main" id="{D01E550C-5670-4850-B521-048F500183DE}"/>
              </a:ext>
            </a:extLst>
          </p:cNvPr>
          <p:cNvSpPr>
            <a:spLocks noChangeArrowheads="1"/>
          </p:cNvSpPr>
          <p:nvPr userDrawn="1"/>
        </p:nvSpPr>
        <p:spPr bwMode="auto">
          <a:xfrm>
            <a:off x="4572000" y="6519865"/>
            <a:ext cx="1944688" cy="365125"/>
          </a:xfrm>
          <a:prstGeom prst="rect">
            <a:avLst/>
          </a:prstGeom>
          <a:solidFill>
            <a:srgbClr val="1C418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0" name="Rechthoek 13">
            <a:extLst>
              <a:ext uri="{FF2B5EF4-FFF2-40B4-BE49-F238E27FC236}">
                <a16:creationId xmlns:a16="http://schemas.microsoft.com/office/drawing/2014/main" id="{654E6FD5-DAAB-49BC-80B9-73EE2DBF0E95}"/>
              </a:ext>
            </a:extLst>
          </p:cNvPr>
          <p:cNvSpPr>
            <a:spLocks noChangeArrowheads="1"/>
          </p:cNvSpPr>
          <p:nvPr userDrawn="1"/>
        </p:nvSpPr>
        <p:spPr bwMode="auto">
          <a:xfrm>
            <a:off x="6516688" y="6519865"/>
            <a:ext cx="1943100" cy="365125"/>
          </a:xfrm>
          <a:prstGeom prst="rect">
            <a:avLst/>
          </a:prstGeom>
          <a:solidFill>
            <a:srgbClr val="E3E3E5"/>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1" name="Rechthoek 14">
            <a:extLst>
              <a:ext uri="{FF2B5EF4-FFF2-40B4-BE49-F238E27FC236}">
                <a16:creationId xmlns:a16="http://schemas.microsoft.com/office/drawing/2014/main" id="{E659FEB9-4265-4C5E-9B9B-7A72BA79EB61}"/>
              </a:ext>
            </a:extLst>
          </p:cNvPr>
          <p:cNvSpPr>
            <a:spLocks noChangeArrowheads="1"/>
          </p:cNvSpPr>
          <p:nvPr userDrawn="1"/>
        </p:nvSpPr>
        <p:spPr bwMode="auto">
          <a:xfrm>
            <a:off x="684213" y="6519865"/>
            <a:ext cx="1943100" cy="365125"/>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2" name="Titel 1"/>
          <p:cNvSpPr>
            <a:spLocks noGrp="1"/>
          </p:cNvSpPr>
          <p:nvPr>
            <p:ph type="title"/>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nl-NL" dirty="0"/>
              <a:t>Klik om de stijl te bewerken</a:t>
            </a:r>
          </a:p>
        </p:txBody>
      </p:sp>
      <p:sp>
        <p:nvSpPr>
          <p:cNvPr id="12" name="Tijdelijke aanduiding voor datum 2">
            <a:extLst>
              <a:ext uri="{FF2B5EF4-FFF2-40B4-BE49-F238E27FC236}">
                <a16:creationId xmlns:a16="http://schemas.microsoft.com/office/drawing/2014/main" id="{430F0B1F-F65E-41B7-83A4-C16089E88C73}"/>
              </a:ext>
            </a:extLst>
          </p:cNvPr>
          <p:cNvSpPr>
            <a:spLocks noGrp="1"/>
          </p:cNvSpPr>
          <p:nvPr>
            <p:ph type="dt" sz="half" idx="10"/>
          </p:nvPr>
        </p:nvSpPr>
        <p:spPr>
          <a:xfrm>
            <a:off x="685800" y="6248400"/>
            <a:ext cx="1905000" cy="457200"/>
          </a:xfrm>
          <a:prstGeom prst="rect">
            <a:avLst/>
          </a:prstGeom>
        </p:spPr>
        <p:txBody>
          <a:bodyPr/>
          <a:lstStyle>
            <a:lvl1pPr eaLnBrk="0" hangingPunct="0">
              <a:spcBef>
                <a:spcPct val="0"/>
              </a:spcBef>
              <a:defRPr>
                <a:solidFill>
                  <a:srgbClr val="000000"/>
                </a:solidFill>
                <a:latin typeface="Times New Roman" charset="0"/>
                <a:ea typeface="+mn-ea"/>
              </a:defRPr>
            </a:lvl1pPr>
          </a:lstStyle>
          <a:p>
            <a:pPr>
              <a:defRPr/>
            </a:pPr>
            <a:endParaRPr lang="nl-NL" altLang="nl-NL"/>
          </a:p>
        </p:txBody>
      </p:sp>
      <p:sp>
        <p:nvSpPr>
          <p:cNvPr id="13" name="Tijdelijke aanduiding voor voettekst 3">
            <a:extLst>
              <a:ext uri="{FF2B5EF4-FFF2-40B4-BE49-F238E27FC236}">
                <a16:creationId xmlns:a16="http://schemas.microsoft.com/office/drawing/2014/main" id="{678B99F2-44C9-4795-88C2-E84B800A946F}"/>
              </a:ext>
            </a:extLst>
          </p:cNvPr>
          <p:cNvSpPr>
            <a:spLocks noGrp="1"/>
          </p:cNvSpPr>
          <p:nvPr>
            <p:ph type="ftr" sz="quarter" idx="11"/>
          </p:nvPr>
        </p:nvSpPr>
        <p:spPr>
          <a:xfrm>
            <a:off x="3124200" y="6248400"/>
            <a:ext cx="2895600" cy="457200"/>
          </a:xfrm>
          <a:prstGeom prst="rect">
            <a:avLst/>
          </a:prstGeom>
        </p:spPr>
        <p:txBody>
          <a:bodyPr/>
          <a:lstStyle>
            <a:lvl1pPr eaLnBrk="0" hangingPunct="0">
              <a:spcBef>
                <a:spcPct val="0"/>
              </a:spcBef>
              <a:defRPr>
                <a:solidFill>
                  <a:srgbClr val="000000"/>
                </a:solidFill>
                <a:latin typeface="Times New Roman" charset="0"/>
                <a:ea typeface="+mn-ea"/>
              </a:defRPr>
            </a:lvl1pPr>
          </a:lstStyle>
          <a:p>
            <a:pPr>
              <a:defRPr/>
            </a:pPr>
            <a:endParaRPr lang="nl-NL" altLang="nl-NL"/>
          </a:p>
        </p:txBody>
      </p:sp>
      <p:sp>
        <p:nvSpPr>
          <p:cNvPr id="14" name="Tijdelijke aanduiding voor dianummer 4">
            <a:extLst>
              <a:ext uri="{FF2B5EF4-FFF2-40B4-BE49-F238E27FC236}">
                <a16:creationId xmlns:a16="http://schemas.microsoft.com/office/drawing/2014/main" id="{0CA8B013-8F57-4EB9-BFD4-BB641BE32135}"/>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spcBef>
                <a:spcPct val="0"/>
              </a:spcBef>
              <a:defRPr>
                <a:solidFill>
                  <a:srgbClr val="000000"/>
                </a:solidFill>
                <a:latin typeface="Times New Roman" panose="02020603050405020304" pitchFamily="18" charset="0"/>
              </a:defRPr>
            </a:lvl1pPr>
          </a:lstStyle>
          <a:p>
            <a:pPr>
              <a:defRPr/>
            </a:pPr>
            <a:fld id="{D2793DC2-C6BF-495C-9F3E-404B835F08C7}" type="slidenum">
              <a:rPr lang="nl-NL" altLang="nl-NL"/>
              <a:pPr>
                <a:defRPr/>
              </a:pPr>
              <a:t>‹nr.›</a:t>
            </a:fld>
            <a:endParaRPr lang="nl-NL" altLang="nl-NL"/>
          </a:p>
        </p:txBody>
      </p:sp>
    </p:spTree>
    <p:extLst>
      <p:ext uri="{BB962C8B-B14F-4D97-AF65-F5344CB8AC3E}">
        <p14:creationId xmlns:p14="http://schemas.microsoft.com/office/powerpoint/2010/main" val="1321525610"/>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0A0EECF-E389-45EB-930F-663385AD940F}"/>
              </a:ext>
            </a:extLst>
          </p:cNvPr>
          <p:cNvSpPr>
            <a:spLocks noChangeArrowheads="1"/>
          </p:cNvSpPr>
          <p:nvPr userDrawn="1"/>
        </p:nvSpPr>
        <p:spPr bwMode="auto">
          <a:xfrm>
            <a:off x="1" y="2"/>
            <a:ext cx="1835150" cy="549275"/>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3" name="Rechthoek 2">
            <a:extLst>
              <a:ext uri="{FF2B5EF4-FFF2-40B4-BE49-F238E27FC236}">
                <a16:creationId xmlns:a16="http://schemas.microsoft.com/office/drawing/2014/main" id="{B4E8DB83-73D7-447E-A37C-FD236D23C68A}"/>
              </a:ext>
            </a:extLst>
          </p:cNvPr>
          <p:cNvSpPr>
            <a:spLocks noChangeArrowheads="1"/>
          </p:cNvSpPr>
          <p:nvPr userDrawn="1"/>
        </p:nvSpPr>
        <p:spPr bwMode="auto">
          <a:xfrm>
            <a:off x="0" y="2"/>
            <a:ext cx="971550" cy="1052513"/>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4" name="Rechthoek 4">
            <a:extLst>
              <a:ext uri="{FF2B5EF4-FFF2-40B4-BE49-F238E27FC236}">
                <a16:creationId xmlns:a16="http://schemas.microsoft.com/office/drawing/2014/main" id="{6BA068EB-B06F-4DB2-A013-3EFE1493442E}"/>
              </a:ext>
            </a:extLst>
          </p:cNvPr>
          <p:cNvSpPr>
            <a:spLocks noChangeArrowheads="1"/>
          </p:cNvSpPr>
          <p:nvPr userDrawn="1"/>
        </p:nvSpPr>
        <p:spPr bwMode="auto">
          <a:xfrm>
            <a:off x="971550" y="517525"/>
            <a:ext cx="1944688" cy="534988"/>
          </a:xfrm>
          <a:prstGeom prst="rect">
            <a:avLst/>
          </a:prstGeom>
          <a:solidFill>
            <a:srgbClr val="1C418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5" name="Tekstvak 3">
            <a:extLst>
              <a:ext uri="{FF2B5EF4-FFF2-40B4-BE49-F238E27FC236}">
                <a16:creationId xmlns:a16="http://schemas.microsoft.com/office/drawing/2014/main" id="{A203C00B-36FB-4F04-A99F-6675AF209782}"/>
              </a:ext>
            </a:extLst>
          </p:cNvPr>
          <p:cNvSpPr txBox="1">
            <a:spLocks noChangeArrowheads="1"/>
          </p:cNvSpPr>
          <p:nvPr userDrawn="1"/>
        </p:nvSpPr>
        <p:spPr bwMode="auto">
          <a:xfrm>
            <a:off x="1116014" y="661990"/>
            <a:ext cx="20161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nl-NL" altLang="nl-NL" sz="1100" i="1" dirty="0">
                <a:solidFill>
                  <a:srgbClr val="FFFFFF"/>
                </a:solidFill>
                <a:latin typeface="Calibri" panose="020F0502020204030204" pitchFamily="34" charset="0"/>
                <a:ea typeface="+mn-ea"/>
              </a:rPr>
              <a:t>gemeente</a:t>
            </a:r>
            <a:r>
              <a:rPr lang="nl-NL" altLang="nl-NL" sz="1000" b="1" dirty="0">
                <a:solidFill>
                  <a:srgbClr val="FFFFFF"/>
                </a:solidFill>
                <a:latin typeface="Verdana" pitchFamily="34" charset="0"/>
                <a:ea typeface="+mn-ea"/>
              </a:rPr>
              <a:t> </a:t>
            </a:r>
            <a:r>
              <a:rPr lang="nl-NL" altLang="nl-NL" sz="1100" b="1" dirty="0">
                <a:solidFill>
                  <a:srgbClr val="FFFFFF"/>
                </a:solidFill>
                <a:latin typeface="Calibri" panose="020F0502020204030204" pitchFamily="34" charset="0"/>
                <a:ea typeface="+mn-ea"/>
              </a:rPr>
              <a:t>Hilvarenbeek</a:t>
            </a:r>
          </a:p>
        </p:txBody>
      </p:sp>
      <p:pic>
        <p:nvPicPr>
          <p:cNvPr id="6" name="Afbeelding 10">
            <a:extLst>
              <a:ext uri="{FF2B5EF4-FFF2-40B4-BE49-F238E27FC236}">
                <a16:creationId xmlns:a16="http://schemas.microsoft.com/office/drawing/2014/main" id="{FA5A5AD5-B606-452E-8724-92455706392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230" t="10178" r="88037" b="28862"/>
          <a:stretch>
            <a:fillRect/>
          </a:stretch>
        </p:blipFill>
        <p:spPr bwMode="auto">
          <a:xfrm>
            <a:off x="201614" y="115889"/>
            <a:ext cx="56832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hoek 5">
            <a:extLst>
              <a:ext uri="{FF2B5EF4-FFF2-40B4-BE49-F238E27FC236}">
                <a16:creationId xmlns:a16="http://schemas.microsoft.com/office/drawing/2014/main" id="{6EAA7FEE-70BC-4EAF-82A1-57D990CAEEFD}"/>
              </a:ext>
            </a:extLst>
          </p:cNvPr>
          <p:cNvSpPr>
            <a:spLocks noChangeArrowheads="1"/>
          </p:cNvSpPr>
          <p:nvPr userDrawn="1"/>
        </p:nvSpPr>
        <p:spPr bwMode="auto">
          <a:xfrm>
            <a:off x="2627314" y="6519865"/>
            <a:ext cx="1944687" cy="365125"/>
          </a:xfrm>
          <a:prstGeom prst="rect">
            <a:avLst/>
          </a:prstGeom>
          <a:solidFill>
            <a:srgbClr val="618A5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8" name="Rechthoek 12">
            <a:extLst>
              <a:ext uri="{FF2B5EF4-FFF2-40B4-BE49-F238E27FC236}">
                <a16:creationId xmlns:a16="http://schemas.microsoft.com/office/drawing/2014/main" id="{47D228E2-0D00-4DC6-855C-5545008D4263}"/>
              </a:ext>
            </a:extLst>
          </p:cNvPr>
          <p:cNvSpPr>
            <a:spLocks noChangeArrowheads="1"/>
          </p:cNvSpPr>
          <p:nvPr userDrawn="1"/>
        </p:nvSpPr>
        <p:spPr bwMode="auto">
          <a:xfrm>
            <a:off x="4572000" y="6519865"/>
            <a:ext cx="1944688" cy="365125"/>
          </a:xfrm>
          <a:prstGeom prst="rect">
            <a:avLst/>
          </a:prstGeom>
          <a:solidFill>
            <a:srgbClr val="1C418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9" name="Rechthoek 13">
            <a:extLst>
              <a:ext uri="{FF2B5EF4-FFF2-40B4-BE49-F238E27FC236}">
                <a16:creationId xmlns:a16="http://schemas.microsoft.com/office/drawing/2014/main" id="{199A2B11-915F-4EF5-B7D9-C1490265981B}"/>
              </a:ext>
            </a:extLst>
          </p:cNvPr>
          <p:cNvSpPr>
            <a:spLocks noChangeArrowheads="1"/>
          </p:cNvSpPr>
          <p:nvPr userDrawn="1"/>
        </p:nvSpPr>
        <p:spPr bwMode="auto">
          <a:xfrm>
            <a:off x="6516688" y="6519865"/>
            <a:ext cx="1943100" cy="365125"/>
          </a:xfrm>
          <a:prstGeom prst="rect">
            <a:avLst/>
          </a:prstGeom>
          <a:solidFill>
            <a:srgbClr val="E3E3E5"/>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0" name="Rechthoek 14">
            <a:extLst>
              <a:ext uri="{FF2B5EF4-FFF2-40B4-BE49-F238E27FC236}">
                <a16:creationId xmlns:a16="http://schemas.microsoft.com/office/drawing/2014/main" id="{BCBB81C6-6AF9-4FD3-9692-8AE5C8B0C6FF}"/>
              </a:ext>
            </a:extLst>
          </p:cNvPr>
          <p:cNvSpPr>
            <a:spLocks noChangeArrowheads="1"/>
          </p:cNvSpPr>
          <p:nvPr userDrawn="1"/>
        </p:nvSpPr>
        <p:spPr bwMode="auto">
          <a:xfrm>
            <a:off x="684213" y="6519865"/>
            <a:ext cx="1943100" cy="365125"/>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1" name="Tijdelijke aanduiding voor datum 1">
            <a:extLst>
              <a:ext uri="{FF2B5EF4-FFF2-40B4-BE49-F238E27FC236}">
                <a16:creationId xmlns:a16="http://schemas.microsoft.com/office/drawing/2014/main" id="{CCE49406-4474-41E4-964E-B9DF54955D87}"/>
              </a:ext>
            </a:extLst>
          </p:cNvPr>
          <p:cNvSpPr>
            <a:spLocks noGrp="1"/>
          </p:cNvSpPr>
          <p:nvPr>
            <p:ph type="dt" sz="half" idx="10"/>
          </p:nvPr>
        </p:nvSpPr>
        <p:spPr>
          <a:xfrm>
            <a:off x="685800" y="6248400"/>
            <a:ext cx="1905000" cy="457200"/>
          </a:xfrm>
          <a:prstGeom prst="rect">
            <a:avLst/>
          </a:prstGeom>
        </p:spPr>
        <p:txBody>
          <a:bodyPr/>
          <a:lstStyle>
            <a:lvl1pPr eaLnBrk="0" hangingPunct="0">
              <a:spcBef>
                <a:spcPct val="0"/>
              </a:spcBef>
              <a:defRPr>
                <a:solidFill>
                  <a:srgbClr val="000000"/>
                </a:solidFill>
                <a:latin typeface="Times New Roman" charset="0"/>
                <a:ea typeface="+mn-ea"/>
              </a:defRPr>
            </a:lvl1pPr>
          </a:lstStyle>
          <a:p>
            <a:pPr>
              <a:defRPr/>
            </a:pPr>
            <a:endParaRPr lang="nl-NL" altLang="nl-NL"/>
          </a:p>
        </p:txBody>
      </p:sp>
      <p:sp>
        <p:nvSpPr>
          <p:cNvPr id="12" name="Tijdelijke aanduiding voor voettekst 2">
            <a:extLst>
              <a:ext uri="{FF2B5EF4-FFF2-40B4-BE49-F238E27FC236}">
                <a16:creationId xmlns:a16="http://schemas.microsoft.com/office/drawing/2014/main" id="{5094A4AE-9273-4FD5-9526-224D5B908E69}"/>
              </a:ext>
            </a:extLst>
          </p:cNvPr>
          <p:cNvSpPr>
            <a:spLocks noGrp="1"/>
          </p:cNvSpPr>
          <p:nvPr>
            <p:ph type="ftr" sz="quarter" idx="11"/>
          </p:nvPr>
        </p:nvSpPr>
        <p:spPr>
          <a:xfrm>
            <a:off x="3124200" y="6248400"/>
            <a:ext cx="2895600" cy="457200"/>
          </a:xfrm>
          <a:prstGeom prst="rect">
            <a:avLst/>
          </a:prstGeom>
        </p:spPr>
        <p:txBody>
          <a:bodyPr/>
          <a:lstStyle>
            <a:lvl1pPr eaLnBrk="0" hangingPunct="0">
              <a:spcBef>
                <a:spcPct val="0"/>
              </a:spcBef>
              <a:defRPr>
                <a:solidFill>
                  <a:srgbClr val="000000"/>
                </a:solidFill>
                <a:latin typeface="Times New Roman" charset="0"/>
                <a:ea typeface="+mn-ea"/>
              </a:defRPr>
            </a:lvl1pPr>
          </a:lstStyle>
          <a:p>
            <a:pPr>
              <a:defRPr/>
            </a:pPr>
            <a:endParaRPr lang="nl-NL" altLang="nl-NL"/>
          </a:p>
        </p:txBody>
      </p:sp>
      <p:sp>
        <p:nvSpPr>
          <p:cNvPr id="13" name="Tijdelijke aanduiding voor dianummer 3">
            <a:extLst>
              <a:ext uri="{FF2B5EF4-FFF2-40B4-BE49-F238E27FC236}">
                <a16:creationId xmlns:a16="http://schemas.microsoft.com/office/drawing/2014/main" id="{5D9801A3-C415-41D0-91BA-C86C5149FF9C}"/>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spcBef>
                <a:spcPct val="0"/>
              </a:spcBef>
              <a:defRPr>
                <a:solidFill>
                  <a:srgbClr val="000000"/>
                </a:solidFill>
                <a:latin typeface="Times New Roman" panose="02020603050405020304" pitchFamily="18" charset="0"/>
              </a:defRPr>
            </a:lvl1pPr>
          </a:lstStyle>
          <a:p>
            <a:pPr>
              <a:defRPr/>
            </a:pPr>
            <a:fld id="{4C28ADF0-EE8E-4F5E-B766-B17179201C2B}" type="slidenum">
              <a:rPr lang="nl-NL" altLang="nl-NL"/>
              <a:pPr>
                <a:defRPr/>
              </a:pPr>
              <a:t>‹nr.›</a:t>
            </a:fld>
            <a:endParaRPr lang="nl-NL" altLang="nl-NL"/>
          </a:p>
        </p:txBody>
      </p:sp>
    </p:spTree>
    <p:extLst>
      <p:ext uri="{BB962C8B-B14F-4D97-AF65-F5344CB8AC3E}">
        <p14:creationId xmlns:p14="http://schemas.microsoft.com/office/powerpoint/2010/main" val="84795353"/>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5" name="Rechthoek 1">
            <a:extLst>
              <a:ext uri="{FF2B5EF4-FFF2-40B4-BE49-F238E27FC236}">
                <a16:creationId xmlns:a16="http://schemas.microsoft.com/office/drawing/2014/main" id="{3B4CCACB-9C27-4F0F-9872-CAAA78FDC03A}"/>
              </a:ext>
            </a:extLst>
          </p:cNvPr>
          <p:cNvSpPr>
            <a:spLocks noChangeArrowheads="1"/>
          </p:cNvSpPr>
          <p:nvPr userDrawn="1"/>
        </p:nvSpPr>
        <p:spPr bwMode="auto">
          <a:xfrm>
            <a:off x="1" y="2"/>
            <a:ext cx="1835150" cy="549275"/>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6" name="Rechthoek 2">
            <a:extLst>
              <a:ext uri="{FF2B5EF4-FFF2-40B4-BE49-F238E27FC236}">
                <a16:creationId xmlns:a16="http://schemas.microsoft.com/office/drawing/2014/main" id="{CDAD9CD1-3C24-481B-B7C5-AA4C36853673}"/>
              </a:ext>
            </a:extLst>
          </p:cNvPr>
          <p:cNvSpPr>
            <a:spLocks noChangeArrowheads="1"/>
          </p:cNvSpPr>
          <p:nvPr userDrawn="1"/>
        </p:nvSpPr>
        <p:spPr bwMode="auto">
          <a:xfrm>
            <a:off x="0" y="2"/>
            <a:ext cx="971550" cy="1052513"/>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7" name="Rechthoek 4">
            <a:extLst>
              <a:ext uri="{FF2B5EF4-FFF2-40B4-BE49-F238E27FC236}">
                <a16:creationId xmlns:a16="http://schemas.microsoft.com/office/drawing/2014/main" id="{B0DBD9F9-C2FD-4CE8-AA27-82259B65A4A0}"/>
              </a:ext>
            </a:extLst>
          </p:cNvPr>
          <p:cNvSpPr>
            <a:spLocks noChangeArrowheads="1"/>
          </p:cNvSpPr>
          <p:nvPr userDrawn="1"/>
        </p:nvSpPr>
        <p:spPr bwMode="auto">
          <a:xfrm>
            <a:off x="971550" y="517525"/>
            <a:ext cx="1944688" cy="534988"/>
          </a:xfrm>
          <a:prstGeom prst="rect">
            <a:avLst/>
          </a:prstGeom>
          <a:solidFill>
            <a:srgbClr val="1C418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8" name="Tekstvak 3">
            <a:extLst>
              <a:ext uri="{FF2B5EF4-FFF2-40B4-BE49-F238E27FC236}">
                <a16:creationId xmlns:a16="http://schemas.microsoft.com/office/drawing/2014/main" id="{7266E338-B5AB-4B5B-9021-AA48A41AFBC8}"/>
              </a:ext>
            </a:extLst>
          </p:cNvPr>
          <p:cNvSpPr txBox="1">
            <a:spLocks noChangeArrowheads="1"/>
          </p:cNvSpPr>
          <p:nvPr userDrawn="1"/>
        </p:nvSpPr>
        <p:spPr bwMode="auto">
          <a:xfrm>
            <a:off x="1116014" y="661990"/>
            <a:ext cx="20161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nl-NL" altLang="nl-NL" sz="1100" i="1" dirty="0">
                <a:solidFill>
                  <a:srgbClr val="FFFFFF"/>
                </a:solidFill>
                <a:latin typeface="Calibri" panose="020F0502020204030204" pitchFamily="34" charset="0"/>
                <a:ea typeface="+mn-ea"/>
              </a:rPr>
              <a:t>gemeente</a:t>
            </a:r>
            <a:r>
              <a:rPr lang="nl-NL" altLang="nl-NL" sz="1000" b="1" dirty="0">
                <a:solidFill>
                  <a:srgbClr val="FFFFFF"/>
                </a:solidFill>
                <a:latin typeface="Verdana" pitchFamily="34" charset="0"/>
                <a:ea typeface="+mn-ea"/>
              </a:rPr>
              <a:t> </a:t>
            </a:r>
            <a:r>
              <a:rPr lang="nl-NL" altLang="nl-NL" sz="1100" b="1" dirty="0">
                <a:solidFill>
                  <a:srgbClr val="FFFFFF"/>
                </a:solidFill>
                <a:latin typeface="Calibri" panose="020F0502020204030204" pitchFamily="34" charset="0"/>
                <a:ea typeface="+mn-ea"/>
              </a:rPr>
              <a:t>Hilvarenbeek</a:t>
            </a:r>
          </a:p>
        </p:txBody>
      </p:sp>
      <p:pic>
        <p:nvPicPr>
          <p:cNvPr id="9" name="Afbeelding 10">
            <a:extLst>
              <a:ext uri="{FF2B5EF4-FFF2-40B4-BE49-F238E27FC236}">
                <a16:creationId xmlns:a16="http://schemas.microsoft.com/office/drawing/2014/main" id="{9D604C46-214E-48D0-9C8F-FFEBBB83D83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230" t="10178" r="88037" b="28862"/>
          <a:stretch>
            <a:fillRect/>
          </a:stretch>
        </p:blipFill>
        <p:spPr bwMode="auto">
          <a:xfrm>
            <a:off x="201614" y="115889"/>
            <a:ext cx="56832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hoek 5">
            <a:extLst>
              <a:ext uri="{FF2B5EF4-FFF2-40B4-BE49-F238E27FC236}">
                <a16:creationId xmlns:a16="http://schemas.microsoft.com/office/drawing/2014/main" id="{820390BB-6E4E-419C-AAE3-23C0397AF52B}"/>
              </a:ext>
            </a:extLst>
          </p:cNvPr>
          <p:cNvSpPr>
            <a:spLocks noChangeArrowheads="1"/>
          </p:cNvSpPr>
          <p:nvPr userDrawn="1"/>
        </p:nvSpPr>
        <p:spPr bwMode="auto">
          <a:xfrm>
            <a:off x="2627314" y="6519865"/>
            <a:ext cx="1944687" cy="365125"/>
          </a:xfrm>
          <a:prstGeom prst="rect">
            <a:avLst/>
          </a:prstGeom>
          <a:solidFill>
            <a:srgbClr val="618A5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1" name="Rechthoek 12">
            <a:extLst>
              <a:ext uri="{FF2B5EF4-FFF2-40B4-BE49-F238E27FC236}">
                <a16:creationId xmlns:a16="http://schemas.microsoft.com/office/drawing/2014/main" id="{E8E4E631-768B-4D33-95AD-192C27AFD2E4}"/>
              </a:ext>
            </a:extLst>
          </p:cNvPr>
          <p:cNvSpPr>
            <a:spLocks noChangeArrowheads="1"/>
          </p:cNvSpPr>
          <p:nvPr userDrawn="1"/>
        </p:nvSpPr>
        <p:spPr bwMode="auto">
          <a:xfrm>
            <a:off x="4572000" y="6519865"/>
            <a:ext cx="1944688" cy="365125"/>
          </a:xfrm>
          <a:prstGeom prst="rect">
            <a:avLst/>
          </a:prstGeom>
          <a:solidFill>
            <a:srgbClr val="1C418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2" name="Rechthoek 13">
            <a:extLst>
              <a:ext uri="{FF2B5EF4-FFF2-40B4-BE49-F238E27FC236}">
                <a16:creationId xmlns:a16="http://schemas.microsoft.com/office/drawing/2014/main" id="{648DEBC2-D87C-49BF-BB5E-F3754B553860}"/>
              </a:ext>
            </a:extLst>
          </p:cNvPr>
          <p:cNvSpPr>
            <a:spLocks noChangeArrowheads="1"/>
          </p:cNvSpPr>
          <p:nvPr userDrawn="1"/>
        </p:nvSpPr>
        <p:spPr bwMode="auto">
          <a:xfrm>
            <a:off x="6516688" y="6519865"/>
            <a:ext cx="1943100" cy="365125"/>
          </a:xfrm>
          <a:prstGeom prst="rect">
            <a:avLst/>
          </a:prstGeom>
          <a:solidFill>
            <a:srgbClr val="E3E3E5"/>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3" name="Rechthoek 14">
            <a:extLst>
              <a:ext uri="{FF2B5EF4-FFF2-40B4-BE49-F238E27FC236}">
                <a16:creationId xmlns:a16="http://schemas.microsoft.com/office/drawing/2014/main" id="{0BCBFE75-1D2E-415B-BCD7-06FA37A1F79A}"/>
              </a:ext>
            </a:extLst>
          </p:cNvPr>
          <p:cNvSpPr>
            <a:spLocks noChangeArrowheads="1"/>
          </p:cNvSpPr>
          <p:nvPr userDrawn="1"/>
        </p:nvSpPr>
        <p:spPr bwMode="auto">
          <a:xfrm>
            <a:off x="684213" y="6519865"/>
            <a:ext cx="1943100" cy="365125"/>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2" name="Titel 1"/>
          <p:cNvSpPr>
            <a:spLocks noGrp="1"/>
          </p:cNvSpPr>
          <p:nvPr>
            <p:ph type="title"/>
          </p:nvPr>
        </p:nvSpPr>
        <p:spPr>
          <a:xfrm>
            <a:off x="457201"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14" name="Tijdelijke aanduiding voor datum 4">
            <a:extLst>
              <a:ext uri="{FF2B5EF4-FFF2-40B4-BE49-F238E27FC236}">
                <a16:creationId xmlns:a16="http://schemas.microsoft.com/office/drawing/2014/main" id="{9603C9EF-E9A6-427A-B60C-BB4A1109FBF2}"/>
              </a:ext>
            </a:extLst>
          </p:cNvPr>
          <p:cNvSpPr>
            <a:spLocks noGrp="1"/>
          </p:cNvSpPr>
          <p:nvPr>
            <p:ph type="dt" sz="half" idx="10"/>
          </p:nvPr>
        </p:nvSpPr>
        <p:spPr>
          <a:xfrm>
            <a:off x="685800" y="6248400"/>
            <a:ext cx="1905000" cy="457200"/>
          </a:xfrm>
          <a:prstGeom prst="rect">
            <a:avLst/>
          </a:prstGeom>
        </p:spPr>
        <p:txBody>
          <a:bodyPr/>
          <a:lstStyle>
            <a:lvl1pPr eaLnBrk="0" hangingPunct="0">
              <a:spcBef>
                <a:spcPct val="0"/>
              </a:spcBef>
              <a:defRPr>
                <a:solidFill>
                  <a:srgbClr val="000000"/>
                </a:solidFill>
                <a:latin typeface="Times New Roman" charset="0"/>
                <a:ea typeface="+mn-ea"/>
              </a:defRPr>
            </a:lvl1pPr>
          </a:lstStyle>
          <a:p>
            <a:pPr>
              <a:defRPr/>
            </a:pPr>
            <a:endParaRPr lang="nl-NL" altLang="nl-NL"/>
          </a:p>
        </p:txBody>
      </p:sp>
      <p:sp>
        <p:nvSpPr>
          <p:cNvPr id="15" name="Tijdelijke aanduiding voor voettekst 5">
            <a:extLst>
              <a:ext uri="{FF2B5EF4-FFF2-40B4-BE49-F238E27FC236}">
                <a16:creationId xmlns:a16="http://schemas.microsoft.com/office/drawing/2014/main" id="{E8DB5F72-B248-458C-A6B3-FBA0C1CE76F6}"/>
              </a:ext>
            </a:extLst>
          </p:cNvPr>
          <p:cNvSpPr>
            <a:spLocks noGrp="1"/>
          </p:cNvSpPr>
          <p:nvPr>
            <p:ph type="ftr" sz="quarter" idx="11"/>
          </p:nvPr>
        </p:nvSpPr>
        <p:spPr>
          <a:xfrm>
            <a:off x="3124200" y="6248400"/>
            <a:ext cx="2895600" cy="457200"/>
          </a:xfrm>
          <a:prstGeom prst="rect">
            <a:avLst/>
          </a:prstGeom>
        </p:spPr>
        <p:txBody>
          <a:bodyPr/>
          <a:lstStyle>
            <a:lvl1pPr eaLnBrk="0" hangingPunct="0">
              <a:spcBef>
                <a:spcPct val="0"/>
              </a:spcBef>
              <a:defRPr>
                <a:solidFill>
                  <a:srgbClr val="000000"/>
                </a:solidFill>
                <a:latin typeface="Times New Roman" charset="0"/>
                <a:ea typeface="+mn-ea"/>
              </a:defRPr>
            </a:lvl1pPr>
          </a:lstStyle>
          <a:p>
            <a:pPr>
              <a:defRPr/>
            </a:pPr>
            <a:endParaRPr lang="nl-NL" altLang="nl-NL"/>
          </a:p>
        </p:txBody>
      </p:sp>
      <p:sp>
        <p:nvSpPr>
          <p:cNvPr id="16" name="Tijdelijke aanduiding voor dianummer 6">
            <a:extLst>
              <a:ext uri="{FF2B5EF4-FFF2-40B4-BE49-F238E27FC236}">
                <a16:creationId xmlns:a16="http://schemas.microsoft.com/office/drawing/2014/main" id="{C5E9349E-1770-4680-B1D3-224A6F50D874}"/>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spcBef>
                <a:spcPct val="0"/>
              </a:spcBef>
              <a:defRPr>
                <a:solidFill>
                  <a:srgbClr val="000000"/>
                </a:solidFill>
                <a:latin typeface="Times New Roman" panose="02020603050405020304" pitchFamily="18" charset="0"/>
              </a:defRPr>
            </a:lvl1pPr>
          </a:lstStyle>
          <a:p>
            <a:pPr>
              <a:defRPr/>
            </a:pPr>
            <a:fld id="{136548AC-53A7-4E7C-8B27-5BAE89D46759}" type="slidenum">
              <a:rPr lang="nl-NL" altLang="nl-NL"/>
              <a:pPr>
                <a:defRPr/>
              </a:pPr>
              <a:t>‹nr.›</a:t>
            </a:fld>
            <a:endParaRPr lang="nl-NL" altLang="nl-NL"/>
          </a:p>
        </p:txBody>
      </p:sp>
    </p:spTree>
    <p:extLst>
      <p:ext uri="{BB962C8B-B14F-4D97-AF65-F5344CB8AC3E}">
        <p14:creationId xmlns:p14="http://schemas.microsoft.com/office/powerpoint/2010/main" val="2143024179"/>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5" name="Rechthoek 1">
            <a:extLst>
              <a:ext uri="{FF2B5EF4-FFF2-40B4-BE49-F238E27FC236}">
                <a16:creationId xmlns:a16="http://schemas.microsoft.com/office/drawing/2014/main" id="{E63E6F19-A350-4782-AB83-E95C94254BC9}"/>
              </a:ext>
            </a:extLst>
          </p:cNvPr>
          <p:cNvSpPr>
            <a:spLocks noChangeArrowheads="1"/>
          </p:cNvSpPr>
          <p:nvPr userDrawn="1"/>
        </p:nvSpPr>
        <p:spPr bwMode="auto">
          <a:xfrm>
            <a:off x="1" y="2"/>
            <a:ext cx="1835150" cy="549275"/>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6" name="Rechthoek 2">
            <a:extLst>
              <a:ext uri="{FF2B5EF4-FFF2-40B4-BE49-F238E27FC236}">
                <a16:creationId xmlns:a16="http://schemas.microsoft.com/office/drawing/2014/main" id="{B0C59773-AA25-4536-8B7C-5B6FD26986DC}"/>
              </a:ext>
            </a:extLst>
          </p:cNvPr>
          <p:cNvSpPr>
            <a:spLocks noChangeArrowheads="1"/>
          </p:cNvSpPr>
          <p:nvPr userDrawn="1"/>
        </p:nvSpPr>
        <p:spPr bwMode="auto">
          <a:xfrm>
            <a:off x="0" y="2"/>
            <a:ext cx="971550" cy="1052513"/>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7" name="Rechthoek 4">
            <a:extLst>
              <a:ext uri="{FF2B5EF4-FFF2-40B4-BE49-F238E27FC236}">
                <a16:creationId xmlns:a16="http://schemas.microsoft.com/office/drawing/2014/main" id="{4FCDD825-ADDE-4C22-92B1-8E7DC64C911E}"/>
              </a:ext>
            </a:extLst>
          </p:cNvPr>
          <p:cNvSpPr>
            <a:spLocks noChangeArrowheads="1"/>
          </p:cNvSpPr>
          <p:nvPr userDrawn="1"/>
        </p:nvSpPr>
        <p:spPr bwMode="auto">
          <a:xfrm>
            <a:off x="971550" y="517525"/>
            <a:ext cx="1944688" cy="534988"/>
          </a:xfrm>
          <a:prstGeom prst="rect">
            <a:avLst/>
          </a:prstGeom>
          <a:solidFill>
            <a:srgbClr val="1C418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8" name="Tekstvak 3">
            <a:extLst>
              <a:ext uri="{FF2B5EF4-FFF2-40B4-BE49-F238E27FC236}">
                <a16:creationId xmlns:a16="http://schemas.microsoft.com/office/drawing/2014/main" id="{8AFEDDB2-840A-4C1C-8990-59DF45355683}"/>
              </a:ext>
            </a:extLst>
          </p:cNvPr>
          <p:cNvSpPr txBox="1">
            <a:spLocks noChangeArrowheads="1"/>
          </p:cNvSpPr>
          <p:nvPr userDrawn="1"/>
        </p:nvSpPr>
        <p:spPr bwMode="auto">
          <a:xfrm>
            <a:off x="1116014" y="661990"/>
            <a:ext cx="20161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nl-NL" altLang="nl-NL" sz="1100" i="1" dirty="0">
                <a:solidFill>
                  <a:srgbClr val="FFFFFF"/>
                </a:solidFill>
                <a:latin typeface="Calibri" panose="020F0502020204030204" pitchFamily="34" charset="0"/>
                <a:ea typeface="+mn-ea"/>
              </a:rPr>
              <a:t>gemeente</a:t>
            </a:r>
            <a:r>
              <a:rPr lang="nl-NL" altLang="nl-NL" sz="1000" b="1" dirty="0">
                <a:solidFill>
                  <a:srgbClr val="FFFFFF"/>
                </a:solidFill>
                <a:latin typeface="Verdana" pitchFamily="34" charset="0"/>
                <a:ea typeface="+mn-ea"/>
              </a:rPr>
              <a:t> </a:t>
            </a:r>
            <a:r>
              <a:rPr lang="nl-NL" altLang="nl-NL" sz="1100" b="1" dirty="0">
                <a:solidFill>
                  <a:srgbClr val="FFFFFF"/>
                </a:solidFill>
                <a:latin typeface="Calibri" panose="020F0502020204030204" pitchFamily="34" charset="0"/>
                <a:ea typeface="+mn-ea"/>
              </a:rPr>
              <a:t>Hilvarenbeek</a:t>
            </a:r>
          </a:p>
        </p:txBody>
      </p:sp>
      <p:pic>
        <p:nvPicPr>
          <p:cNvPr id="9" name="Afbeelding 10">
            <a:extLst>
              <a:ext uri="{FF2B5EF4-FFF2-40B4-BE49-F238E27FC236}">
                <a16:creationId xmlns:a16="http://schemas.microsoft.com/office/drawing/2014/main" id="{663923ED-D99B-404B-921A-A398AD41613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230" t="10178" r="88037" b="28862"/>
          <a:stretch>
            <a:fillRect/>
          </a:stretch>
        </p:blipFill>
        <p:spPr bwMode="auto">
          <a:xfrm>
            <a:off x="201614" y="115889"/>
            <a:ext cx="56832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hoek 5">
            <a:extLst>
              <a:ext uri="{FF2B5EF4-FFF2-40B4-BE49-F238E27FC236}">
                <a16:creationId xmlns:a16="http://schemas.microsoft.com/office/drawing/2014/main" id="{C8AA2952-0165-478D-8D34-12C5E9720E04}"/>
              </a:ext>
            </a:extLst>
          </p:cNvPr>
          <p:cNvSpPr>
            <a:spLocks noChangeArrowheads="1"/>
          </p:cNvSpPr>
          <p:nvPr userDrawn="1"/>
        </p:nvSpPr>
        <p:spPr bwMode="auto">
          <a:xfrm>
            <a:off x="2627314" y="6519865"/>
            <a:ext cx="1944687" cy="365125"/>
          </a:xfrm>
          <a:prstGeom prst="rect">
            <a:avLst/>
          </a:prstGeom>
          <a:solidFill>
            <a:srgbClr val="618A5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1" name="Rechthoek 12">
            <a:extLst>
              <a:ext uri="{FF2B5EF4-FFF2-40B4-BE49-F238E27FC236}">
                <a16:creationId xmlns:a16="http://schemas.microsoft.com/office/drawing/2014/main" id="{D91DBE1B-EA84-4D27-8EAE-B3E69F7601D8}"/>
              </a:ext>
            </a:extLst>
          </p:cNvPr>
          <p:cNvSpPr>
            <a:spLocks noChangeArrowheads="1"/>
          </p:cNvSpPr>
          <p:nvPr userDrawn="1"/>
        </p:nvSpPr>
        <p:spPr bwMode="auto">
          <a:xfrm>
            <a:off x="4572000" y="6519865"/>
            <a:ext cx="1944688" cy="365125"/>
          </a:xfrm>
          <a:prstGeom prst="rect">
            <a:avLst/>
          </a:prstGeom>
          <a:solidFill>
            <a:srgbClr val="1C418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2" name="Rechthoek 13">
            <a:extLst>
              <a:ext uri="{FF2B5EF4-FFF2-40B4-BE49-F238E27FC236}">
                <a16:creationId xmlns:a16="http://schemas.microsoft.com/office/drawing/2014/main" id="{563D62CB-0841-4635-9E84-06ED0B64C97F}"/>
              </a:ext>
            </a:extLst>
          </p:cNvPr>
          <p:cNvSpPr>
            <a:spLocks noChangeArrowheads="1"/>
          </p:cNvSpPr>
          <p:nvPr userDrawn="1"/>
        </p:nvSpPr>
        <p:spPr bwMode="auto">
          <a:xfrm>
            <a:off x="6516688" y="6519865"/>
            <a:ext cx="1943100" cy="365125"/>
          </a:xfrm>
          <a:prstGeom prst="rect">
            <a:avLst/>
          </a:prstGeom>
          <a:solidFill>
            <a:srgbClr val="E3E3E5"/>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3" name="Rechthoek 14">
            <a:extLst>
              <a:ext uri="{FF2B5EF4-FFF2-40B4-BE49-F238E27FC236}">
                <a16:creationId xmlns:a16="http://schemas.microsoft.com/office/drawing/2014/main" id="{53705D11-C148-41CA-9549-7BB6B81EEB11}"/>
              </a:ext>
            </a:extLst>
          </p:cNvPr>
          <p:cNvSpPr>
            <a:spLocks noChangeArrowheads="1"/>
          </p:cNvSpPr>
          <p:nvPr userDrawn="1"/>
        </p:nvSpPr>
        <p:spPr bwMode="auto">
          <a:xfrm>
            <a:off x="684213" y="6519865"/>
            <a:ext cx="1943100" cy="365125"/>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14" name="Tijdelijke aanduiding voor datum 4">
            <a:extLst>
              <a:ext uri="{FF2B5EF4-FFF2-40B4-BE49-F238E27FC236}">
                <a16:creationId xmlns:a16="http://schemas.microsoft.com/office/drawing/2014/main" id="{56EF5BEB-20BA-4D00-BCBF-EAF75565D19B}"/>
              </a:ext>
            </a:extLst>
          </p:cNvPr>
          <p:cNvSpPr>
            <a:spLocks noGrp="1"/>
          </p:cNvSpPr>
          <p:nvPr>
            <p:ph type="dt" sz="half" idx="10"/>
          </p:nvPr>
        </p:nvSpPr>
        <p:spPr>
          <a:xfrm>
            <a:off x="685800" y="6248400"/>
            <a:ext cx="1905000" cy="457200"/>
          </a:xfrm>
          <a:prstGeom prst="rect">
            <a:avLst/>
          </a:prstGeom>
        </p:spPr>
        <p:txBody>
          <a:bodyPr/>
          <a:lstStyle>
            <a:lvl1pPr eaLnBrk="0" hangingPunct="0">
              <a:spcBef>
                <a:spcPct val="0"/>
              </a:spcBef>
              <a:defRPr>
                <a:solidFill>
                  <a:srgbClr val="000000"/>
                </a:solidFill>
                <a:latin typeface="Times New Roman" charset="0"/>
                <a:ea typeface="+mn-ea"/>
              </a:defRPr>
            </a:lvl1pPr>
          </a:lstStyle>
          <a:p>
            <a:pPr>
              <a:defRPr/>
            </a:pPr>
            <a:endParaRPr lang="nl-NL" altLang="nl-NL"/>
          </a:p>
        </p:txBody>
      </p:sp>
      <p:sp>
        <p:nvSpPr>
          <p:cNvPr id="15" name="Tijdelijke aanduiding voor voettekst 5">
            <a:extLst>
              <a:ext uri="{FF2B5EF4-FFF2-40B4-BE49-F238E27FC236}">
                <a16:creationId xmlns:a16="http://schemas.microsoft.com/office/drawing/2014/main" id="{969AED51-F6F5-4DD0-9A4C-0C7FF3B73B17}"/>
              </a:ext>
            </a:extLst>
          </p:cNvPr>
          <p:cNvSpPr>
            <a:spLocks noGrp="1"/>
          </p:cNvSpPr>
          <p:nvPr>
            <p:ph type="ftr" sz="quarter" idx="11"/>
          </p:nvPr>
        </p:nvSpPr>
        <p:spPr>
          <a:xfrm>
            <a:off x="3124200" y="6248400"/>
            <a:ext cx="2895600" cy="457200"/>
          </a:xfrm>
          <a:prstGeom prst="rect">
            <a:avLst/>
          </a:prstGeom>
        </p:spPr>
        <p:txBody>
          <a:bodyPr/>
          <a:lstStyle>
            <a:lvl1pPr eaLnBrk="0" hangingPunct="0">
              <a:spcBef>
                <a:spcPct val="0"/>
              </a:spcBef>
              <a:defRPr>
                <a:solidFill>
                  <a:srgbClr val="000000"/>
                </a:solidFill>
                <a:latin typeface="Times New Roman" charset="0"/>
                <a:ea typeface="+mn-ea"/>
              </a:defRPr>
            </a:lvl1pPr>
          </a:lstStyle>
          <a:p>
            <a:pPr>
              <a:defRPr/>
            </a:pPr>
            <a:endParaRPr lang="nl-NL" altLang="nl-NL"/>
          </a:p>
        </p:txBody>
      </p:sp>
      <p:sp>
        <p:nvSpPr>
          <p:cNvPr id="16" name="Tijdelijke aanduiding voor dianummer 6">
            <a:extLst>
              <a:ext uri="{FF2B5EF4-FFF2-40B4-BE49-F238E27FC236}">
                <a16:creationId xmlns:a16="http://schemas.microsoft.com/office/drawing/2014/main" id="{6862DAAD-0F89-45B7-A0C1-48A4261180CC}"/>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spcBef>
                <a:spcPct val="0"/>
              </a:spcBef>
              <a:defRPr>
                <a:solidFill>
                  <a:srgbClr val="000000"/>
                </a:solidFill>
                <a:latin typeface="Times New Roman" panose="02020603050405020304" pitchFamily="18" charset="0"/>
              </a:defRPr>
            </a:lvl1pPr>
          </a:lstStyle>
          <a:p>
            <a:pPr>
              <a:defRPr/>
            </a:pPr>
            <a:fld id="{4A5BB1BC-091C-4F21-A3F6-B4CFF48478FF}" type="slidenum">
              <a:rPr lang="nl-NL" altLang="nl-NL"/>
              <a:pPr>
                <a:defRPr/>
              </a:pPr>
              <a:t>‹nr.›</a:t>
            </a:fld>
            <a:endParaRPr lang="nl-NL" altLang="nl-NL"/>
          </a:p>
        </p:txBody>
      </p:sp>
    </p:spTree>
    <p:extLst>
      <p:ext uri="{BB962C8B-B14F-4D97-AF65-F5344CB8AC3E}">
        <p14:creationId xmlns:p14="http://schemas.microsoft.com/office/powerpoint/2010/main" val="2194450803"/>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543944D-1FA3-45AD-A0A1-555223F1BA91}"/>
              </a:ext>
            </a:extLst>
          </p:cNvPr>
          <p:cNvSpPr>
            <a:spLocks noGrp="1" noChangeArrowheads="1"/>
          </p:cNvSpPr>
          <p:nvPr>
            <p:ph type="title"/>
          </p:nvPr>
        </p:nvSpPr>
        <p:spPr bwMode="auto">
          <a:xfrm>
            <a:off x="684214" y="1412876"/>
            <a:ext cx="7773987" cy="62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ltLang="nl-NL"/>
              <a:t>Powerpoint presentatie</a:t>
            </a:r>
          </a:p>
        </p:txBody>
      </p:sp>
      <p:sp>
        <p:nvSpPr>
          <p:cNvPr id="1027" name="Rectangle 3">
            <a:extLst>
              <a:ext uri="{FF2B5EF4-FFF2-40B4-BE49-F238E27FC236}">
                <a16:creationId xmlns:a16="http://schemas.microsoft.com/office/drawing/2014/main" id="{7D45EFE6-D032-4E7E-9B18-40EEDDF2A922}"/>
              </a:ext>
            </a:extLst>
          </p:cNvPr>
          <p:cNvSpPr>
            <a:spLocks noGrp="1" noChangeArrowheads="1"/>
          </p:cNvSpPr>
          <p:nvPr>
            <p:ph type="body" idx="1"/>
          </p:nvPr>
        </p:nvSpPr>
        <p:spPr bwMode="auto">
          <a:xfrm>
            <a:off x="685800" y="2349502"/>
            <a:ext cx="7772400" cy="395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Nieuw voorbeeld</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1028" name="Rechthoek 1">
            <a:extLst>
              <a:ext uri="{FF2B5EF4-FFF2-40B4-BE49-F238E27FC236}">
                <a16:creationId xmlns:a16="http://schemas.microsoft.com/office/drawing/2014/main" id="{779600E6-FFDA-4272-B516-7747D6C5489F}"/>
              </a:ext>
            </a:extLst>
          </p:cNvPr>
          <p:cNvSpPr>
            <a:spLocks noChangeArrowheads="1"/>
          </p:cNvSpPr>
          <p:nvPr userDrawn="1"/>
        </p:nvSpPr>
        <p:spPr bwMode="auto">
          <a:xfrm>
            <a:off x="1" y="2"/>
            <a:ext cx="1835150" cy="549275"/>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029" name="Rechthoek 2">
            <a:extLst>
              <a:ext uri="{FF2B5EF4-FFF2-40B4-BE49-F238E27FC236}">
                <a16:creationId xmlns:a16="http://schemas.microsoft.com/office/drawing/2014/main" id="{B2F84540-325D-4CCD-BC0D-6BA0FA61DA63}"/>
              </a:ext>
            </a:extLst>
          </p:cNvPr>
          <p:cNvSpPr>
            <a:spLocks noChangeArrowheads="1"/>
          </p:cNvSpPr>
          <p:nvPr userDrawn="1"/>
        </p:nvSpPr>
        <p:spPr bwMode="auto">
          <a:xfrm>
            <a:off x="0" y="2"/>
            <a:ext cx="971550" cy="1052513"/>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030" name="Rechthoek 4">
            <a:extLst>
              <a:ext uri="{FF2B5EF4-FFF2-40B4-BE49-F238E27FC236}">
                <a16:creationId xmlns:a16="http://schemas.microsoft.com/office/drawing/2014/main" id="{77F133E3-BA33-4A58-8900-EE1BB93DDAE7}"/>
              </a:ext>
            </a:extLst>
          </p:cNvPr>
          <p:cNvSpPr>
            <a:spLocks noChangeArrowheads="1"/>
          </p:cNvSpPr>
          <p:nvPr userDrawn="1"/>
        </p:nvSpPr>
        <p:spPr bwMode="auto">
          <a:xfrm>
            <a:off x="971550" y="517525"/>
            <a:ext cx="1944688" cy="534988"/>
          </a:xfrm>
          <a:prstGeom prst="rect">
            <a:avLst/>
          </a:prstGeom>
          <a:solidFill>
            <a:srgbClr val="1C418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031" name="Tekstvak 3">
            <a:extLst>
              <a:ext uri="{FF2B5EF4-FFF2-40B4-BE49-F238E27FC236}">
                <a16:creationId xmlns:a16="http://schemas.microsoft.com/office/drawing/2014/main" id="{FBD1F2DE-FBAC-4FE5-AF82-7429A35C5B76}"/>
              </a:ext>
            </a:extLst>
          </p:cNvPr>
          <p:cNvSpPr txBox="1">
            <a:spLocks noChangeArrowheads="1"/>
          </p:cNvSpPr>
          <p:nvPr userDrawn="1"/>
        </p:nvSpPr>
        <p:spPr bwMode="auto">
          <a:xfrm>
            <a:off x="971551" y="620713"/>
            <a:ext cx="2016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r>
              <a:rPr lang="nl-NL" altLang="nl-NL" sz="1400" i="1">
                <a:solidFill>
                  <a:srgbClr val="FFFFFF"/>
                </a:solidFill>
                <a:latin typeface="Calibri" pitchFamily="34" charset="0"/>
                <a:ea typeface="+mn-ea"/>
              </a:rPr>
              <a:t>gemeente</a:t>
            </a:r>
            <a:r>
              <a:rPr lang="nl-NL" altLang="nl-NL" sz="1400" b="1">
                <a:solidFill>
                  <a:srgbClr val="FFFFFF"/>
                </a:solidFill>
                <a:latin typeface="Calibri" pitchFamily="34" charset="0"/>
                <a:ea typeface="+mn-ea"/>
              </a:rPr>
              <a:t> Hilvarenbeek</a:t>
            </a:r>
          </a:p>
        </p:txBody>
      </p:sp>
      <p:pic>
        <p:nvPicPr>
          <p:cNvPr id="1032" name="Afbeelding 10">
            <a:extLst>
              <a:ext uri="{FF2B5EF4-FFF2-40B4-BE49-F238E27FC236}">
                <a16:creationId xmlns:a16="http://schemas.microsoft.com/office/drawing/2014/main" id="{170EBDA1-5D50-4D46-9162-4C1F9C56C80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l="3230" t="10178" r="88037" b="28862"/>
          <a:stretch>
            <a:fillRect/>
          </a:stretch>
        </p:blipFill>
        <p:spPr bwMode="auto">
          <a:xfrm>
            <a:off x="201614" y="115889"/>
            <a:ext cx="56832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hthoek 5">
            <a:extLst>
              <a:ext uri="{FF2B5EF4-FFF2-40B4-BE49-F238E27FC236}">
                <a16:creationId xmlns:a16="http://schemas.microsoft.com/office/drawing/2014/main" id="{5287F190-70F8-4F37-BE97-F4D16B7ADD6A}"/>
              </a:ext>
            </a:extLst>
          </p:cNvPr>
          <p:cNvSpPr>
            <a:spLocks noChangeArrowheads="1"/>
          </p:cNvSpPr>
          <p:nvPr userDrawn="1"/>
        </p:nvSpPr>
        <p:spPr bwMode="auto">
          <a:xfrm>
            <a:off x="2627314" y="6519865"/>
            <a:ext cx="1944687" cy="365125"/>
          </a:xfrm>
          <a:prstGeom prst="rect">
            <a:avLst/>
          </a:prstGeom>
          <a:solidFill>
            <a:srgbClr val="618A5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034" name="Rechthoek 12">
            <a:extLst>
              <a:ext uri="{FF2B5EF4-FFF2-40B4-BE49-F238E27FC236}">
                <a16:creationId xmlns:a16="http://schemas.microsoft.com/office/drawing/2014/main" id="{4483BFDA-DDC1-49D5-B9AD-9EC24A504B69}"/>
              </a:ext>
            </a:extLst>
          </p:cNvPr>
          <p:cNvSpPr>
            <a:spLocks noChangeArrowheads="1"/>
          </p:cNvSpPr>
          <p:nvPr userDrawn="1"/>
        </p:nvSpPr>
        <p:spPr bwMode="auto">
          <a:xfrm>
            <a:off x="4572000" y="6519865"/>
            <a:ext cx="1944688" cy="365125"/>
          </a:xfrm>
          <a:prstGeom prst="rect">
            <a:avLst/>
          </a:prstGeom>
          <a:solidFill>
            <a:srgbClr val="1C418E"/>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035" name="Rechthoek 13">
            <a:extLst>
              <a:ext uri="{FF2B5EF4-FFF2-40B4-BE49-F238E27FC236}">
                <a16:creationId xmlns:a16="http://schemas.microsoft.com/office/drawing/2014/main" id="{9614DA94-A1E7-4324-9E9B-E0BA4A03BFC5}"/>
              </a:ext>
            </a:extLst>
          </p:cNvPr>
          <p:cNvSpPr>
            <a:spLocks noChangeArrowheads="1"/>
          </p:cNvSpPr>
          <p:nvPr userDrawn="1"/>
        </p:nvSpPr>
        <p:spPr bwMode="auto">
          <a:xfrm>
            <a:off x="6516688" y="6519865"/>
            <a:ext cx="1943100" cy="365125"/>
          </a:xfrm>
          <a:prstGeom prst="rect">
            <a:avLst/>
          </a:prstGeom>
          <a:solidFill>
            <a:srgbClr val="E3E3E5"/>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
        <p:nvSpPr>
          <p:cNvPr id="1036" name="Rechthoek 14">
            <a:extLst>
              <a:ext uri="{FF2B5EF4-FFF2-40B4-BE49-F238E27FC236}">
                <a16:creationId xmlns:a16="http://schemas.microsoft.com/office/drawing/2014/main" id="{1FF9027A-0C15-41F5-AD47-D9D4348AE956}"/>
              </a:ext>
            </a:extLst>
          </p:cNvPr>
          <p:cNvSpPr>
            <a:spLocks noChangeArrowheads="1"/>
          </p:cNvSpPr>
          <p:nvPr userDrawn="1"/>
        </p:nvSpPr>
        <p:spPr bwMode="auto">
          <a:xfrm>
            <a:off x="684213" y="6519865"/>
            <a:ext cx="1943100" cy="365125"/>
          </a:xfrm>
          <a:prstGeom prst="rect">
            <a:avLst/>
          </a:prstGeom>
          <a:solidFill>
            <a:srgbClr val="3C663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endParaRPr lang="nl-NL" altLang="nl-NL" sz="2400">
              <a:solidFill>
                <a:srgbClr val="000000"/>
              </a:solidFill>
              <a:ea typeface="+mn-ea"/>
            </a:endParaRPr>
          </a:p>
        </p:txBody>
      </p:sp>
    </p:spTree>
    <p:extLst>
      <p:ext uri="{BB962C8B-B14F-4D97-AF65-F5344CB8AC3E}">
        <p14:creationId xmlns:p14="http://schemas.microsoft.com/office/powerpoint/2010/main" val="14157160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transition spd="slow">
    <p:cover/>
  </p:transition>
  <p:txStyles>
    <p:titleStyle>
      <a:lvl1pPr algn="ctr" rtl="0" eaLnBrk="0" fontAlgn="base" hangingPunct="0">
        <a:spcBef>
          <a:spcPct val="0"/>
        </a:spcBef>
        <a:spcAft>
          <a:spcPct val="0"/>
        </a:spcAft>
        <a:defRPr sz="3600">
          <a:solidFill>
            <a:srgbClr val="1C418E"/>
          </a:solidFill>
          <a:latin typeface="Calibri" panose="020F0502020204030204" pitchFamily="34" charset="0"/>
          <a:ea typeface="+mj-ea"/>
          <a:cs typeface="+mj-cs"/>
        </a:defRPr>
      </a:lvl1pPr>
      <a:lvl2pPr algn="ctr" rtl="0" eaLnBrk="0" fontAlgn="base" hangingPunct="0">
        <a:spcBef>
          <a:spcPct val="0"/>
        </a:spcBef>
        <a:spcAft>
          <a:spcPct val="0"/>
        </a:spcAft>
        <a:defRPr sz="3600">
          <a:solidFill>
            <a:srgbClr val="1C418E"/>
          </a:solidFill>
          <a:latin typeface="Calibri" pitchFamily="34" charset="0"/>
        </a:defRPr>
      </a:lvl2pPr>
      <a:lvl3pPr algn="ctr" rtl="0" eaLnBrk="0" fontAlgn="base" hangingPunct="0">
        <a:spcBef>
          <a:spcPct val="0"/>
        </a:spcBef>
        <a:spcAft>
          <a:spcPct val="0"/>
        </a:spcAft>
        <a:defRPr sz="3600">
          <a:solidFill>
            <a:srgbClr val="1C418E"/>
          </a:solidFill>
          <a:latin typeface="Calibri" pitchFamily="34" charset="0"/>
        </a:defRPr>
      </a:lvl3pPr>
      <a:lvl4pPr algn="ctr" rtl="0" eaLnBrk="0" fontAlgn="base" hangingPunct="0">
        <a:spcBef>
          <a:spcPct val="0"/>
        </a:spcBef>
        <a:spcAft>
          <a:spcPct val="0"/>
        </a:spcAft>
        <a:defRPr sz="3600">
          <a:solidFill>
            <a:srgbClr val="1C418E"/>
          </a:solidFill>
          <a:latin typeface="Calibri" pitchFamily="34" charset="0"/>
        </a:defRPr>
      </a:lvl4pPr>
      <a:lvl5pPr algn="ctr" rtl="0" eaLnBrk="0" fontAlgn="base" hangingPunct="0">
        <a:spcBef>
          <a:spcPct val="0"/>
        </a:spcBef>
        <a:spcAft>
          <a:spcPct val="0"/>
        </a:spcAft>
        <a:defRPr sz="3600">
          <a:solidFill>
            <a:srgbClr val="1C418E"/>
          </a:solidFill>
          <a:latin typeface="Calibri" pitchFamily="34"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0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1A7326-CA9E-4DF9-B1B1-85588FECB478}" type="datetimeFigureOut">
              <a:rPr lang="nl-NL" smtClean="0"/>
              <a:t>22-5-2019</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686680-9193-4016-B3B4-8B12A5E9014E}" type="slidenum">
              <a:rPr lang="nl-NL" smtClean="0"/>
              <a:t>‹nr.›</a:t>
            </a:fld>
            <a:endParaRPr lang="nl-NL"/>
          </a:p>
        </p:txBody>
      </p:sp>
    </p:spTree>
    <p:extLst>
      <p:ext uri="{BB962C8B-B14F-4D97-AF65-F5344CB8AC3E}">
        <p14:creationId xmlns:p14="http://schemas.microsoft.com/office/powerpoint/2010/main" val="171278779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43B5BB2-5405-4E36-8324-EF5CCF0416F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196FE0A-7E3B-4D33-89B7-29C5BC20EC4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A565975-AE38-4B1C-B20B-38AE4309D77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61A7326-CA9E-4DF9-B1B1-85588FECB478}" type="datetimeFigureOut">
              <a:rPr lang="nl-NL" smtClean="0"/>
              <a:t>22-5-2019</a:t>
            </a:fld>
            <a:endParaRPr lang="nl-NL"/>
          </a:p>
        </p:txBody>
      </p:sp>
      <p:sp>
        <p:nvSpPr>
          <p:cNvPr id="5" name="Tijdelijke aanduiding voor voettekst 4">
            <a:extLst>
              <a:ext uri="{FF2B5EF4-FFF2-40B4-BE49-F238E27FC236}">
                <a16:creationId xmlns:a16="http://schemas.microsoft.com/office/drawing/2014/main" id="{19A9B2EC-824F-4DA5-8F26-873471DEB55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73B5AD6-D891-4A71-B529-010F477670C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7686680-9193-4016-B3B4-8B12A5E9014E}" type="slidenum">
              <a:rPr lang="nl-NL" smtClean="0"/>
              <a:t>‹nr.›</a:t>
            </a:fld>
            <a:endParaRPr lang="nl-NL"/>
          </a:p>
        </p:txBody>
      </p:sp>
    </p:spTree>
    <p:extLst>
      <p:ext uri="{BB962C8B-B14F-4D97-AF65-F5344CB8AC3E}">
        <p14:creationId xmlns:p14="http://schemas.microsoft.com/office/powerpoint/2010/main" val="145498732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hyperlink" Target="https://forms.gle/uNaVBT5aoYAHizaG9"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a:extLst>
              <a:ext uri="{FF2B5EF4-FFF2-40B4-BE49-F238E27FC236}">
                <a16:creationId xmlns:a16="http://schemas.microsoft.com/office/drawing/2014/main" id="{3F473DC9-8BC5-4825-A43A-B814C57F14BB}"/>
              </a:ext>
            </a:extLst>
          </p:cNvPr>
          <p:cNvSpPr>
            <a:spLocks noGrp="1"/>
          </p:cNvSpPr>
          <p:nvPr>
            <p:ph type="title"/>
          </p:nvPr>
        </p:nvSpPr>
        <p:spPr>
          <a:xfrm>
            <a:off x="692150" y="2997202"/>
            <a:ext cx="7773988" cy="627063"/>
          </a:xfrm>
        </p:spPr>
        <p:txBody>
          <a:bodyPr>
            <a:normAutofit fontScale="90000"/>
          </a:bodyPr>
          <a:lstStyle/>
          <a:p>
            <a:pPr>
              <a:defRPr/>
            </a:pPr>
            <a:br>
              <a:rPr lang="nl-NL" dirty="0"/>
            </a:br>
            <a:r>
              <a:rPr lang="nl-NL" sz="6600" dirty="0"/>
              <a:t>Vergroen uw dak</a:t>
            </a:r>
            <a:br>
              <a:rPr lang="nl-NL" sz="6000" dirty="0"/>
            </a:br>
            <a:br>
              <a:rPr lang="nl-NL" dirty="0"/>
            </a:br>
            <a:r>
              <a:rPr lang="nl-NL" dirty="0"/>
              <a:t>info-/bevraagavond</a:t>
            </a:r>
            <a:br>
              <a:rPr lang="nl-NL" dirty="0"/>
            </a:br>
            <a:br>
              <a:rPr lang="nl-NL" dirty="0"/>
            </a:br>
            <a:r>
              <a:rPr lang="nl-NL" sz="2800" dirty="0"/>
              <a:t>actie Klimaatmakers Hilvarenbeek </a:t>
            </a:r>
            <a:br>
              <a:rPr lang="nl-NL" dirty="0"/>
            </a:br>
            <a:r>
              <a:rPr lang="nl-NL" sz="2400" dirty="0"/>
              <a:t>22 mei 2019 – start 19.30 u</a:t>
            </a:r>
            <a:br>
              <a:rPr lang="nl-NL" sz="2400" dirty="0"/>
            </a:br>
            <a:endParaRPr lang="nl-NL" altLang="nl-NL" sz="2400" dirty="0">
              <a:solidFill>
                <a:schemeClr val="accent2">
                  <a:lumMod val="75000"/>
                </a:schemeClr>
              </a:solidFill>
            </a:endParaRPr>
          </a:p>
        </p:txBody>
      </p:sp>
      <p:pic>
        <p:nvPicPr>
          <p:cNvPr id="17411" name="Afbeelding 1">
            <a:extLst>
              <a:ext uri="{FF2B5EF4-FFF2-40B4-BE49-F238E27FC236}">
                <a16:creationId xmlns:a16="http://schemas.microsoft.com/office/drawing/2014/main" id="{C437A769-BBD2-43A8-AF65-2F1E79AE43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5500688"/>
            <a:ext cx="9144000"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a:extLst>
              <a:ext uri="{FF2B5EF4-FFF2-40B4-BE49-F238E27FC236}">
                <a16:creationId xmlns:a16="http://schemas.microsoft.com/office/drawing/2014/main" id="{79B91427-A21E-4F89-898F-DA514416FBD0}"/>
              </a:ext>
            </a:extLst>
          </p:cNvPr>
          <p:cNvPicPr>
            <a:picLocks noChangeAspect="1"/>
          </p:cNvPicPr>
          <p:nvPr/>
        </p:nvPicPr>
        <p:blipFill>
          <a:blip r:embed="rId4"/>
          <a:stretch>
            <a:fillRect/>
          </a:stretch>
        </p:blipFill>
        <p:spPr>
          <a:xfrm>
            <a:off x="0" y="0"/>
            <a:ext cx="2936530" cy="102412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a:extLst>
              <a:ext uri="{FF2B5EF4-FFF2-40B4-BE49-F238E27FC236}">
                <a16:creationId xmlns:a16="http://schemas.microsoft.com/office/drawing/2014/main" id="{ACE38EFB-FA62-4AC7-9DA6-0EF18B4A6AC4}"/>
              </a:ext>
            </a:extLst>
          </p:cNvPr>
          <p:cNvSpPr>
            <a:spLocks noGrp="1"/>
          </p:cNvSpPr>
          <p:nvPr>
            <p:ph type="title"/>
          </p:nvPr>
        </p:nvSpPr>
        <p:spPr/>
        <p:txBody>
          <a:bodyPr/>
          <a:lstStyle/>
          <a:p>
            <a:pPr algn="l"/>
            <a:r>
              <a:rPr lang="nl-NL" altLang="nl-NL" dirty="0"/>
              <a:t>Wat is een </a:t>
            </a:r>
            <a:r>
              <a:rPr lang="nl-NL" altLang="nl-NL" dirty="0" err="1"/>
              <a:t>groendak</a:t>
            </a:r>
            <a:r>
              <a:rPr lang="nl-NL" altLang="nl-NL" dirty="0"/>
              <a:t>?</a:t>
            </a:r>
          </a:p>
        </p:txBody>
      </p:sp>
      <p:sp>
        <p:nvSpPr>
          <p:cNvPr id="5" name="Rechthoek 4">
            <a:extLst>
              <a:ext uri="{FF2B5EF4-FFF2-40B4-BE49-F238E27FC236}">
                <a16:creationId xmlns:a16="http://schemas.microsoft.com/office/drawing/2014/main" id="{7FDC5F4A-415D-4B94-94DC-FECD04550AC8}"/>
              </a:ext>
            </a:extLst>
          </p:cNvPr>
          <p:cNvSpPr/>
          <p:nvPr/>
        </p:nvSpPr>
        <p:spPr>
          <a:xfrm>
            <a:off x="228600" y="2195639"/>
            <a:ext cx="8915400" cy="4339650"/>
          </a:xfrm>
          <a:prstGeom prst="rect">
            <a:avLst/>
          </a:prstGeom>
        </p:spPr>
        <p:txBody>
          <a:bodyPr wrap="square">
            <a:spAutoFit/>
          </a:bodyPr>
          <a:lstStyle/>
          <a:p>
            <a:pPr marL="457200" indent="-457200">
              <a:buFont typeface="Wingdings" panose="05000000000000000000" pitchFamily="2" charset="2"/>
              <a:buChar char="Ø"/>
            </a:pPr>
            <a:r>
              <a:rPr lang="nl-NL" sz="3000" dirty="0">
                <a:solidFill>
                  <a:srgbClr val="333333"/>
                </a:solidFill>
                <a:latin typeface="Calibri" panose="020F0502020204030204" pitchFamily="34" charset="0"/>
                <a:cs typeface="Calibri" panose="020F0502020204030204" pitchFamily="34" charset="0"/>
              </a:rPr>
              <a:t>Gewoon dak waarop </a:t>
            </a:r>
            <a:r>
              <a:rPr lang="nl-NL" sz="3000" dirty="0" err="1">
                <a:solidFill>
                  <a:srgbClr val="333333"/>
                </a:solidFill>
                <a:latin typeface="Calibri" panose="020F0502020204030204" pitchFamily="34" charset="0"/>
                <a:cs typeface="Calibri" panose="020F0502020204030204" pitchFamily="34" charset="0"/>
              </a:rPr>
              <a:t>Sedumplantjes</a:t>
            </a:r>
            <a:r>
              <a:rPr lang="nl-NL" sz="3000" dirty="0">
                <a:solidFill>
                  <a:srgbClr val="333333"/>
                </a:solidFill>
                <a:latin typeface="Calibri" panose="020F0502020204030204" pitchFamily="34" charset="0"/>
                <a:cs typeface="Calibri" panose="020F0502020204030204" pitchFamily="34" charset="0"/>
              </a:rPr>
              <a:t>/kruiden groeien </a:t>
            </a:r>
          </a:p>
          <a:p>
            <a:pPr marL="457200" indent="-457200">
              <a:buFont typeface="Wingdings" panose="05000000000000000000" pitchFamily="2" charset="2"/>
              <a:buChar char="Ø"/>
            </a:pPr>
            <a:r>
              <a:rPr lang="nl-NL" sz="3000" dirty="0">
                <a:solidFill>
                  <a:srgbClr val="333333"/>
                </a:solidFill>
                <a:latin typeface="Calibri" panose="020F0502020204030204" pitchFamily="34" charset="0"/>
                <a:cs typeface="Calibri" panose="020F0502020204030204" pitchFamily="34" charset="0"/>
              </a:rPr>
              <a:t>Mogelijkheden:</a:t>
            </a:r>
          </a:p>
          <a:p>
            <a:pPr marL="1371600" lvl="2" indent="-457200">
              <a:buFont typeface="Arial" panose="020B0604020202020204" pitchFamily="34" charset="0"/>
              <a:buChar char="•"/>
            </a:pPr>
            <a:r>
              <a:rPr lang="nl-NL" sz="3000" dirty="0">
                <a:solidFill>
                  <a:srgbClr val="333333"/>
                </a:solidFill>
                <a:latin typeface="Calibri" panose="020F0502020204030204" pitchFamily="34" charset="0"/>
                <a:cs typeface="Calibri" panose="020F0502020204030204" pitchFamily="34" charset="0"/>
              </a:rPr>
              <a:t>Huis </a:t>
            </a:r>
          </a:p>
          <a:p>
            <a:pPr marL="1371600" lvl="2" indent="-457200">
              <a:buFont typeface="Arial" panose="020B0604020202020204" pitchFamily="34" charset="0"/>
              <a:buChar char="•"/>
            </a:pPr>
            <a:r>
              <a:rPr lang="nl-NL" sz="3000" dirty="0">
                <a:solidFill>
                  <a:srgbClr val="333333"/>
                </a:solidFill>
                <a:latin typeface="Calibri" panose="020F0502020204030204" pitchFamily="34" charset="0"/>
                <a:cs typeface="Calibri" panose="020F0502020204030204" pitchFamily="34" charset="0"/>
              </a:rPr>
              <a:t>Garage, schuur</a:t>
            </a:r>
          </a:p>
          <a:p>
            <a:pPr marL="1371600" lvl="2" indent="-457200">
              <a:buFont typeface="Arial" panose="020B0604020202020204" pitchFamily="34" charset="0"/>
              <a:buChar char="•"/>
            </a:pPr>
            <a:r>
              <a:rPr lang="nl-NL" sz="3000" dirty="0">
                <a:solidFill>
                  <a:srgbClr val="333333"/>
                </a:solidFill>
                <a:latin typeface="Calibri" panose="020F0502020204030204" pitchFamily="34" charset="0"/>
                <a:cs typeface="Calibri" panose="020F0502020204030204" pitchFamily="34" charset="0"/>
              </a:rPr>
              <a:t>Fietsenstalling</a:t>
            </a:r>
          </a:p>
          <a:p>
            <a:pPr marL="1371600" lvl="2" indent="-457200">
              <a:buFont typeface="Arial" panose="020B0604020202020204" pitchFamily="34" charset="0"/>
              <a:buChar char="•"/>
            </a:pPr>
            <a:r>
              <a:rPr lang="nl-NL" sz="3000" dirty="0">
                <a:solidFill>
                  <a:srgbClr val="333333"/>
                </a:solidFill>
                <a:latin typeface="Calibri" panose="020F0502020204030204" pitchFamily="34" charset="0"/>
                <a:cs typeface="Calibri" panose="020F0502020204030204" pitchFamily="34" charset="0"/>
              </a:rPr>
              <a:t>Clubgebouw</a:t>
            </a:r>
          </a:p>
          <a:p>
            <a:pPr marL="1371600" lvl="2" indent="-457200">
              <a:buFont typeface="Wingdings" panose="05000000000000000000" pitchFamily="2" charset="2"/>
              <a:buChar char="v"/>
            </a:pPr>
            <a:endParaRPr lang="nl-NL" sz="3200" dirty="0">
              <a:solidFill>
                <a:srgbClr val="333333"/>
              </a:solidFill>
              <a:latin typeface="-apple-system"/>
            </a:endParaRPr>
          </a:p>
          <a:p>
            <a:pPr marL="1371600" lvl="2" indent="-457200">
              <a:buFont typeface="Wingdings" panose="05000000000000000000" pitchFamily="2" charset="2"/>
              <a:buChar char="v"/>
            </a:pPr>
            <a:endParaRPr lang="nl-NL" sz="3200" dirty="0">
              <a:solidFill>
                <a:srgbClr val="333333"/>
              </a:solidFill>
              <a:latin typeface="-apple-system"/>
            </a:endParaRPr>
          </a:p>
          <a:p>
            <a:pPr marL="457200" indent="-457200">
              <a:buFont typeface="Wingdings" panose="05000000000000000000" pitchFamily="2" charset="2"/>
              <a:buChar char="Ø"/>
            </a:pPr>
            <a:endParaRPr lang="nl-NL" sz="3200" dirty="0">
              <a:solidFill>
                <a:srgbClr val="333333"/>
              </a:solidFill>
              <a:latin typeface="-apple-system"/>
            </a:endParaRPr>
          </a:p>
        </p:txBody>
      </p:sp>
    </p:spTree>
    <p:extLst>
      <p:ext uri="{BB962C8B-B14F-4D97-AF65-F5344CB8AC3E}">
        <p14:creationId xmlns:p14="http://schemas.microsoft.com/office/powerpoint/2010/main" val="401662063"/>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Afbeelding 8">
            <a:extLst>
              <a:ext uri="{FF2B5EF4-FFF2-40B4-BE49-F238E27FC236}">
                <a16:creationId xmlns:a16="http://schemas.microsoft.com/office/drawing/2014/main" id="{D2DEB634-36E0-4A46-B703-ED59383927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294063"/>
            <a:ext cx="5794375"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Afbeelding 9">
            <a:extLst>
              <a:ext uri="{FF2B5EF4-FFF2-40B4-BE49-F238E27FC236}">
                <a16:creationId xmlns:a16="http://schemas.microsoft.com/office/drawing/2014/main" id="{46521040-B067-4EA9-AF9F-A12412213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627" y="1052515"/>
            <a:ext cx="5159375"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a:extLst>
              <a:ext uri="{FF2B5EF4-FFF2-40B4-BE49-F238E27FC236}">
                <a16:creationId xmlns:a16="http://schemas.microsoft.com/office/drawing/2014/main" id="{A2489561-F1EA-4A7E-BD30-E19659318517}"/>
              </a:ext>
            </a:extLst>
          </p:cNvPr>
          <p:cNvSpPr>
            <a:spLocks noGrp="1" noChangeArrowheads="1"/>
          </p:cNvSpPr>
          <p:nvPr>
            <p:ph type="title"/>
          </p:nvPr>
        </p:nvSpPr>
        <p:spPr>
          <a:xfrm>
            <a:off x="3043989" y="425452"/>
            <a:ext cx="6568324" cy="627063"/>
          </a:xfrm>
        </p:spPr>
        <p:txBody>
          <a:bodyPr/>
          <a:lstStyle/>
          <a:p>
            <a:pPr algn="l"/>
            <a:r>
              <a:rPr lang="nl-NL" dirty="0">
                <a:cs typeface="Calibri" panose="020F0502020204030204" pitchFamily="34" charset="0"/>
              </a:rPr>
              <a:t>Soorten vegetatie</a:t>
            </a:r>
            <a:endParaRPr lang="nl-NL" altLang="nl-NL" dirty="0"/>
          </a:p>
        </p:txBody>
      </p:sp>
      <p:pic>
        <p:nvPicPr>
          <p:cNvPr id="6" name="Afbeelding 5">
            <a:extLst>
              <a:ext uri="{FF2B5EF4-FFF2-40B4-BE49-F238E27FC236}">
                <a16:creationId xmlns:a16="http://schemas.microsoft.com/office/drawing/2014/main" id="{086C7A8B-6410-4941-B695-F9C5F7A0AB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836" y="1786623"/>
            <a:ext cx="4231164" cy="3173373"/>
          </a:xfrm>
          <a:prstGeom prst="rect">
            <a:avLst/>
          </a:prstGeom>
        </p:spPr>
      </p:pic>
      <p:pic>
        <p:nvPicPr>
          <p:cNvPr id="7" name="Afbeelding 6">
            <a:extLst>
              <a:ext uri="{FF2B5EF4-FFF2-40B4-BE49-F238E27FC236}">
                <a16:creationId xmlns:a16="http://schemas.microsoft.com/office/drawing/2014/main" id="{58D2A437-77D7-4426-AE6F-7F944A72A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23982" y="3373310"/>
            <a:ext cx="3847039" cy="2885279"/>
          </a:xfrm>
          <a:prstGeom prst="rect">
            <a:avLst/>
          </a:prstGeom>
        </p:spPr>
      </p:pic>
      <p:sp>
        <p:nvSpPr>
          <p:cNvPr id="8" name="Rechthoek 7">
            <a:extLst>
              <a:ext uri="{FF2B5EF4-FFF2-40B4-BE49-F238E27FC236}">
                <a16:creationId xmlns:a16="http://schemas.microsoft.com/office/drawing/2014/main" id="{DAE5FE82-6114-4568-B672-7D4C47935299}"/>
              </a:ext>
            </a:extLst>
          </p:cNvPr>
          <p:cNvSpPr/>
          <p:nvPr/>
        </p:nvSpPr>
        <p:spPr>
          <a:xfrm>
            <a:off x="642271" y="1219514"/>
            <a:ext cx="3183605" cy="400110"/>
          </a:xfrm>
          <a:prstGeom prst="rect">
            <a:avLst/>
          </a:prstGeom>
        </p:spPr>
        <p:txBody>
          <a:bodyPr wrap="square">
            <a:spAutoFit/>
          </a:bodyPr>
          <a:lstStyle/>
          <a:p>
            <a:pPr algn="ctr"/>
            <a:r>
              <a:rPr lang="nl-NL" sz="2000" dirty="0" err="1"/>
              <a:t>Sedummix</a:t>
            </a:r>
            <a:r>
              <a:rPr lang="nl-NL" sz="2000" dirty="0"/>
              <a:t> mat </a:t>
            </a:r>
          </a:p>
        </p:txBody>
      </p:sp>
      <p:sp>
        <p:nvSpPr>
          <p:cNvPr id="9" name="Rechthoek 8">
            <a:extLst>
              <a:ext uri="{FF2B5EF4-FFF2-40B4-BE49-F238E27FC236}">
                <a16:creationId xmlns:a16="http://schemas.microsoft.com/office/drawing/2014/main" id="{6D24184E-556A-4005-85FE-46CBB6118EC7}"/>
              </a:ext>
            </a:extLst>
          </p:cNvPr>
          <p:cNvSpPr/>
          <p:nvPr/>
        </p:nvSpPr>
        <p:spPr>
          <a:xfrm>
            <a:off x="5255698" y="2908861"/>
            <a:ext cx="3183605" cy="400110"/>
          </a:xfrm>
          <a:prstGeom prst="rect">
            <a:avLst/>
          </a:prstGeom>
        </p:spPr>
        <p:txBody>
          <a:bodyPr wrap="square">
            <a:spAutoFit/>
          </a:bodyPr>
          <a:lstStyle/>
          <a:p>
            <a:pPr algn="ctr"/>
            <a:r>
              <a:rPr lang="nl-NL" sz="2000" dirty="0"/>
              <a:t>Sedum-kruiden mat</a:t>
            </a:r>
          </a:p>
        </p:txBody>
      </p:sp>
    </p:spTree>
    <p:extLst>
      <p:ext uri="{BB962C8B-B14F-4D97-AF65-F5344CB8AC3E}">
        <p14:creationId xmlns:p14="http://schemas.microsoft.com/office/powerpoint/2010/main" val="348533088"/>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a:extLst>
              <a:ext uri="{FF2B5EF4-FFF2-40B4-BE49-F238E27FC236}">
                <a16:creationId xmlns:a16="http://schemas.microsoft.com/office/drawing/2014/main" id="{A2489561-F1EA-4A7E-BD30-E19659318517}"/>
              </a:ext>
            </a:extLst>
          </p:cNvPr>
          <p:cNvSpPr>
            <a:spLocks noGrp="1" noChangeArrowheads="1"/>
          </p:cNvSpPr>
          <p:nvPr>
            <p:ph type="title"/>
          </p:nvPr>
        </p:nvSpPr>
        <p:spPr>
          <a:xfrm>
            <a:off x="3043989" y="425452"/>
            <a:ext cx="6568324" cy="627063"/>
          </a:xfrm>
        </p:spPr>
        <p:txBody>
          <a:bodyPr/>
          <a:lstStyle/>
          <a:p>
            <a:pPr algn="l"/>
            <a:r>
              <a:rPr lang="nl-NL" dirty="0">
                <a:cs typeface="Calibri" panose="020F0502020204030204" pitchFamily="34" charset="0"/>
              </a:rPr>
              <a:t>Opbouw </a:t>
            </a:r>
            <a:r>
              <a:rPr lang="nl-NL" dirty="0" err="1">
                <a:cs typeface="Calibri" panose="020F0502020204030204" pitchFamily="34" charset="0"/>
              </a:rPr>
              <a:t>groendak</a:t>
            </a:r>
            <a:endParaRPr lang="nl-NL" altLang="nl-NL" dirty="0"/>
          </a:p>
        </p:txBody>
      </p:sp>
      <p:sp>
        <p:nvSpPr>
          <p:cNvPr id="10" name="Rechthoek 9">
            <a:extLst>
              <a:ext uri="{FF2B5EF4-FFF2-40B4-BE49-F238E27FC236}">
                <a16:creationId xmlns:a16="http://schemas.microsoft.com/office/drawing/2014/main" id="{F4D92618-2B6D-4F8C-B5D1-41444611ACE8}"/>
              </a:ext>
            </a:extLst>
          </p:cNvPr>
          <p:cNvSpPr/>
          <p:nvPr/>
        </p:nvSpPr>
        <p:spPr>
          <a:xfrm>
            <a:off x="425678" y="3610590"/>
            <a:ext cx="4078464" cy="1800493"/>
          </a:xfrm>
          <a:prstGeom prst="rect">
            <a:avLst/>
          </a:prstGeom>
        </p:spPr>
        <p:txBody>
          <a:bodyPr wrap="square">
            <a:spAutoFit/>
          </a:bodyPr>
          <a:lstStyle/>
          <a:p>
            <a:pPr marL="342900" indent="-342900">
              <a:buFont typeface="+mj-lt"/>
              <a:buAutoNum type="arabicPeriod"/>
            </a:pPr>
            <a:r>
              <a:rPr lang="fi-FI" sz="2400" dirty="0">
                <a:latin typeface="Calibri" panose="020F0502020204030204" pitchFamily="34" charset="0"/>
                <a:ea typeface="Verdana" panose="020B0604030504040204" pitchFamily="34" charset="0"/>
                <a:cs typeface="Calibri" panose="020F0502020204030204" pitchFamily="34" charset="0"/>
              </a:rPr>
              <a:t>Kruidenmat</a:t>
            </a:r>
          </a:p>
          <a:p>
            <a:pPr marL="342900" indent="-342900">
              <a:buFont typeface="+mj-lt"/>
              <a:buAutoNum type="arabicPeriod"/>
            </a:pPr>
            <a:r>
              <a:rPr lang="nl-NL" sz="2400" dirty="0">
                <a:latin typeface="Calibri" panose="020F0502020204030204" pitchFamily="34" charset="0"/>
                <a:ea typeface="Verdana" panose="020B0604030504040204" pitchFamily="34" charset="0"/>
                <a:cs typeface="Calibri" panose="020F0502020204030204" pitchFamily="34" charset="0"/>
              </a:rPr>
              <a:t>Daktuinsubstraat extensief</a:t>
            </a:r>
          </a:p>
          <a:p>
            <a:pPr marL="342900" indent="-342900">
              <a:buFont typeface="+mj-lt"/>
              <a:buAutoNum type="arabicPeriod"/>
            </a:pPr>
            <a:r>
              <a:rPr lang="nl-NL" sz="2400" dirty="0">
                <a:latin typeface="Calibri" panose="020F0502020204030204" pitchFamily="34" charset="0"/>
                <a:ea typeface="Verdana" panose="020B0604030504040204" pitchFamily="34" charset="0"/>
                <a:cs typeface="Calibri" panose="020F0502020204030204" pitchFamily="34" charset="0"/>
              </a:rPr>
              <a:t>Drainage inclusief filtervlies</a:t>
            </a:r>
          </a:p>
          <a:p>
            <a:endParaRPr lang="nl-NL" sz="1300" dirty="0">
              <a:solidFill>
                <a:srgbClr val="2D2D27"/>
              </a:solidFill>
              <a:latin typeface="+mj-lt"/>
              <a:ea typeface="Verdana" panose="020B0604030504040204" pitchFamily="34" charset="0"/>
              <a:cs typeface="Verdana" panose="020B0604030504040204" pitchFamily="34" charset="0"/>
            </a:endParaRPr>
          </a:p>
          <a:p>
            <a:r>
              <a:rPr lang="nl-NL" sz="1300" dirty="0">
                <a:solidFill>
                  <a:srgbClr val="2D2D27"/>
                </a:solidFill>
                <a:ea typeface="Verdana" panose="020B0604030504040204" pitchFamily="34" charset="0"/>
                <a:cs typeface="Verdana" panose="020B0604030504040204" pitchFamily="34" charset="0"/>
              </a:rPr>
              <a:t>		</a:t>
            </a:r>
          </a:p>
          <a:p>
            <a:endParaRPr lang="nl-NL" sz="1300" dirty="0">
              <a:solidFill>
                <a:srgbClr val="2D2D27"/>
              </a:solidFill>
              <a:latin typeface="+mj-lt"/>
              <a:ea typeface="Verdana" panose="020B0604030504040204" pitchFamily="34" charset="0"/>
              <a:cs typeface="Verdana" panose="020B0604030504040204" pitchFamily="34" charset="0"/>
            </a:endParaRPr>
          </a:p>
        </p:txBody>
      </p:sp>
      <p:pic>
        <p:nvPicPr>
          <p:cNvPr id="11" name="Picture 6" descr="Biodivers dak">
            <a:extLst>
              <a:ext uri="{FF2B5EF4-FFF2-40B4-BE49-F238E27FC236}">
                <a16:creationId xmlns:a16="http://schemas.microsoft.com/office/drawing/2014/main" id="{99F9864B-81B4-4E50-B373-3C6B572CB33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51" t="14716" r="13814" b="11798"/>
          <a:stretch/>
        </p:blipFill>
        <p:spPr bwMode="auto">
          <a:xfrm>
            <a:off x="425678" y="1415643"/>
            <a:ext cx="2686232" cy="2013357"/>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4504142" y="3591213"/>
            <a:ext cx="4639858" cy="1938992"/>
          </a:xfrm>
          <a:prstGeom prst="rect">
            <a:avLst/>
          </a:prstGeom>
          <a:noFill/>
        </p:spPr>
        <p:txBody>
          <a:bodyPr wrap="square" rtlCol="0">
            <a:spAutoFit/>
          </a:bodyPr>
          <a:lstStyle/>
          <a:p>
            <a:pPr marL="457200" indent="-457200">
              <a:buFont typeface="+mj-lt"/>
              <a:buAutoNum type="arabicPeriod"/>
            </a:pPr>
            <a:r>
              <a:rPr lang="nl-NL" sz="2400" dirty="0">
                <a:latin typeface="Calibri" panose="020F0502020204030204" pitchFamily="34" charset="0"/>
                <a:cs typeface="Calibri" panose="020F0502020204030204" pitchFamily="34" charset="0"/>
              </a:rPr>
              <a:t>hemelwater afdekrooster</a:t>
            </a:r>
          </a:p>
          <a:p>
            <a:pPr marL="457200" indent="-457200">
              <a:buFont typeface="+mj-lt"/>
              <a:buAutoNum type="arabicPeriod"/>
            </a:pPr>
            <a:r>
              <a:rPr lang="nl-NL" sz="2400" dirty="0">
                <a:latin typeface="Calibri" panose="020F0502020204030204" pitchFamily="34" charset="0"/>
                <a:cs typeface="Calibri" panose="020F0502020204030204" pitchFamily="34" charset="0"/>
              </a:rPr>
              <a:t>grindstrook rondom obstakels en dakrand </a:t>
            </a:r>
          </a:p>
          <a:p>
            <a:pPr marL="457200" indent="-457200">
              <a:buFont typeface="+mj-lt"/>
              <a:buAutoNum type="arabicPeriod"/>
            </a:pPr>
            <a:r>
              <a:rPr lang="nl-NL" sz="2400" dirty="0">
                <a:latin typeface="Calibri" panose="020F0502020204030204" pitchFamily="34" charset="0"/>
                <a:cs typeface="Calibri" panose="020F0502020204030204" pitchFamily="34" charset="0"/>
              </a:rPr>
              <a:t>Scheidingsprofiel (indien nodig)</a:t>
            </a:r>
          </a:p>
          <a:p>
            <a:endParaRPr lang="nl-NL" sz="2400" dirty="0">
              <a:latin typeface="Calibri" panose="020F0502020204030204" pitchFamily="34" charset="0"/>
              <a:cs typeface="Calibri" panose="020F0502020204030204" pitchFamily="34" charset="0"/>
            </a:endParaRPr>
          </a:p>
        </p:txBody>
      </p:sp>
      <p:pic>
        <p:nvPicPr>
          <p:cNvPr id="1026" name="Afbeelding 2" descr="image001">
            <a:extLst>
              <a:ext uri="{FF2B5EF4-FFF2-40B4-BE49-F238E27FC236}">
                <a16:creationId xmlns:a16="http://schemas.microsoft.com/office/drawing/2014/main" id="{EBE53460-A600-4664-A011-4EAD7B15E7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204441"/>
            <a:ext cx="3882351" cy="222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170670"/>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CE042562-CB77-43E1-A64D-03F2B479AC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097"/>
          <a:stretch/>
        </p:blipFill>
        <p:spPr>
          <a:xfrm>
            <a:off x="5517092" y="4292024"/>
            <a:ext cx="2620619" cy="1559627"/>
          </a:xfrm>
          <a:prstGeom prst="rect">
            <a:avLst/>
          </a:prstGeom>
        </p:spPr>
      </p:pic>
      <p:sp>
        <p:nvSpPr>
          <p:cNvPr id="28674" name="Titel 1">
            <a:extLst>
              <a:ext uri="{FF2B5EF4-FFF2-40B4-BE49-F238E27FC236}">
                <a16:creationId xmlns:a16="http://schemas.microsoft.com/office/drawing/2014/main" id="{A2489561-F1EA-4A7E-BD30-E19659318517}"/>
              </a:ext>
            </a:extLst>
          </p:cNvPr>
          <p:cNvSpPr>
            <a:spLocks noGrp="1" noChangeArrowheads="1"/>
          </p:cNvSpPr>
          <p:nvPr>
            <p:ph type="title"/>
          </p:nvPr>
        </p:nvSpPr>
        <p:spPr>
          <a:xfrm>
            <a:off x="3043989" y="425452"/>
            <a:ext cx="3621987" cy="627063"/>
          </a:xfrm>
        </p:spPr>
        <p:txBody>
          <a:bodyPr/>
          <a:lstStyle/>
          <a:p>
            <a:pPr algn="l"/>
            <a:r>
              <a:rPr lang="nl-NL" dirty="0">
                <a:cs typeface="Calibri" panose="020F0502020204030204" pitchFamily="34" charset="0"/>
              </a:rPr>
              <a:t>Typen </a:t>
            </a:r>
            <a:r>
              <a:rPr lang="nl-NL" dirty="0" err="1">
                <a:cs typeface="Calibri" panose="020F0502020204030204" pitchFamily="34" charset="0"/>
              </a:rPr>
              <a:t>groendak</a:t>
            </a:r>
            <a:endParaRPr lang="nl-NL" altLang="nl-NL" dirty="0"/>
          </a:p>
        </p:txBody>
      </p:sp>
      <p:pic>
        <p:nvPicPr>
          <p:cNvPr id="6" name="Picture 2" descr="Groendak systeemopbouw plat dak met Sedum">
            <a:extLst>
              <a:ext uri="{FF2B5EF4-FFF2-40B4-BE49-F238E27FC236}">
                <a16:creationId xmlns:a16="http://schemas.microsoft.com/office/drawing/2014/main" id="{B2D94EE5-B483-4D62-B88E-BEB3B1661D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754" y="1244260"/>
            <a:ext cx="3400116" cy="21500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Lichtgewicht groendak systeem">
            <a:extLst>
              <a:ext uri="{FF2B5EF4-FFF2-40B4-BE49-F238E27FC236}">
                <a16:creationId xmlns:a16="http://schemas.microsoft.com/office/drawing/2014/main" id="{8E070F9F-53C0-47B3-9139-64A75487F0C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049" t="16391" r="12789" b="21303"/>
          <a:stretch/>
        </p:blipFill>
        <p:spPr bwMode="auto">
          <a:xfrm>
            <a:off x="4858382" y="1430383"/>
            <a:ext cx="2939537" cy="18275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Biodivers dak">
            <a:extLst>
              <a:ext uri="{FF2B5EF4-FFF2-40B4-BE49-F238E27FC236}">
                <a16:creationId xmlns:a16="http://schemas.microsoft.com/office/drawing/2014/main" id="{99F9864B-81B4-4E50-B373-3C6B572CB33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651" t="14716" r="13814" b="11798"/>
          <a:stretch/>
        </p:blipFill>
        <p:spPr bwMode="auto">
          <a:xfrm>
            <a:off x="1227158" y="3973792"/>
            <a:ext cx="2797307" cy="2096609"/>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06F7D302-FA76-4AE7-B52D-271367095C33}"/>
              </a:ext>
            </a:extLst>
          </p:cNvPr>
          <p:cNvSpPr txBox="1"/>
          <p:nvPr/>
        </p:nvSpPr>
        <p:spPr>
          <a:xfrm>
            <a:off x="1417366" y="3196273"/>
            <a:ext cx="3314191" cy="461665"/>
          </a:xfrm>
          <a:prstGeom prst="rect">
            <a:avLst/>
          </a:prstGeom>
          <a:noFill/>
        </p:spPr>
        <p:txBody>
          <a:bodyPr wrap="square" rtlCol="0">
            <a:spAutoFit/>
          </a:bodyPr>
          <a:lstStyle/>
          <a:p>
            <a:r>
              <a:rPr lang="nl-NL" sz="2400" dirty="0">
                <a:latin typeface="Calibri" panose="020F0502020204030204" pitchFamily="34" charset="0"/>
                <a:cs typeface="Calibri" panose="020F0502020204030204" pitchFamily="34" charset="0"/>
              </a:rPr>
              <a:t>A. Sedum </a:t>
            </a:r>
            <a:r>
              <a:rPr lang="nl-NL" sz="2400" dirty="0" err="1">
                <a:latin typeface="Calibri" panose="020F0502020204030204" pitchFamily="34" charset="0"/>
                <a:cs typeface="Calibri" panose="020F0502020204030204" pitchFamily="34" charset="0"/>
              </a:rPr>
              <a:t>mixmat</a:t>
            </a:r>
            <a:r>
              <a:rPr lang="nl-NL" sz="2400" dirty="0">
                <a:latin typeface="Calibri" panose="020F0502020204030204" pitchFamily="34" charset="0"/>
                <a:cs typeface="Calibri" panose="020F0502020204030204" pitchFamily="34" charset="0"/>
              </a:rPr>
              <a:t> </a:t>
            </a:r>
          </a:p>
        </p:txBody>
      </p:sp>
      <p:sp>
        <p:nvSpPr>
          <p:cNvPr id="2" name="Tekstvak 1"/>
          <p:cNvSpPr txBox="1"/>
          <p:nvPr/>
        </p:nvSpPr>
        <p:spPr>
          <a:xfrm>
            <a:off x="1329851" y="5839568"/>
            <a:ext cx="2694614" cy="461665"/>
          </a:xfrm>
          <a:prstGeom prst="rect">
            <a:avLst/>
          </a:prstGeom>
          <a:noFill/>
        </p:spPr>
        <p:txBody>
          <a:bodyPr wrap="square" rtlCol="0">
            <a:spAutoFit/>
          </a:bodyPr>
          <a:lstStyle/>
          <a:p>
            <a:r>
              <a:rPr lang="nl-NL" sz="2400" dirty="0">
                <a:latin typeface="Calibri" panose="020F0502020204030204" pitchFamily="34" charset="0"/>
                <a:cs typeface="Calibri" panose="020F0502020204030204" pitchFamily="34" charset="0"/>
              </a:rPr>
              <a:t> C. Kruiden </a:t>
            </a:r>
            <a:r>
              <a:rPr lang="nl-NL" sz="2400" dirty="0" err="1">
                <a:latin typeface="Calibri" panose="020F0502020204030204" pitchFamily="34" charset="0"/>
                <a:cs typeface="Calibri" panose="020F0502020204030204" pitchFamily="34" charset="0"/>
              </a:rPr>
              <a:t>mixmat</a:t>
            </a:r>
            <a:r>
              <a:rPr lang="nl-NL" sz="2400" dirty="0">
                <a:latin typeface="Calibri" panose="020F0502020204030204" pitchFamily="34" charset="0"/>
                <a:cs typeface="Calibri" panose="020F0502020204030204" pitchFamily="34" charset="0"/>
              </a:rPr>
              <a:t> </a:t>
            </a:r>
          </a:p>
        </p:txBody>
      </p:sp>
      <p:sp>
        <p:nvSpPr>
          <p:cNvPr id="10" name="Tekstvak 9"/>
          <p:cNvSpPr txBox="1"/>
          <p:nvPr/>
        </p:nvSpPr>
        <p:spPr>
          <a:xfrm>
            <a:off x="5119537" y="3142795"/>
            <a:ext cx="2440413" cy="830997"/>
          </a:xfrm>
          <a:prstGeom prst="rect">
            <a:avLst/>
          </a:prstGeom>
          <a:noFill/>
        </p:spPr>
        <p:txBody>
          <a:bodyPr wrap="none" rtlCol="0">
            <a:spAutoFit/>
          </a:bodyPr>
          <a:lstStyle/>
          <a:p>
            <a:pPr algn="ctr"/>
            <a:r>
              <a:rPr lang="nl-NL" sz="2400" dirty="0">
                <a:latin typeface="Calibri" panose="020F0502020204030204" pitchFamily="34" charset="0"/>
                <a:cs typeface="Calibri" panose="020F0502020204030204" pitchFamily="34" charset="0"/>
              </a:rPr>
              <a:t>B. Sedum </a:t>
            </a:r>
            <a:r>
              <a:rPr lang="nl-NL" sz="2400" dirty="0" err="1">
                <a:latin typeface="Calibri" panose="020F0502020204030204" pitchFamily="34" charset="0"/>
                <a:cs typeface="Calibri" panose="020F0502020204030204" pitchFamily="34" charset="0"/>
              </a:rPr>
              <a:t>mixmat</a:t>
            </a:r>
            <a:r>
              <a:rPr lang="nl-NL" sz="2400" dirty="0">
                <a:latin typeface="Calibri" panose="020F0502020204030204" pitchFamily="34" charset="0"/>
                <a:cs typeface="Calibri" panose="020F0502020204030204" pitchFamily="34" charset="0"/>
              </a:rPr>
              <a:t> </a:t>
            </a:r>
          </a:p>
          <a:p>
            <a:pPr algn="ctr"/>
            <a:r>
              <a:rPr lang="nl-NL" sz="2400" dirty="0">
                <a:latin typeface="Calibri" panose="020F0502020204030204" pitchFamily="34" charset="0"/>
                <a:cs typeface="Calibri" panose="020F0502020204030204" pitchFamily="34" charset="0"/>
              </a:rPr>
              <a:t>lichtgewicht</a:t>
            </a:r>
            <a:endParaRPr lang="nl-NL" sz="2400" dirty="0">
              <a:latin typeface="Calibri" panose="020F0502020204030204" pitchFamily="34" charset="0"/>
            </a:endParaRPr>
          </a:p>
        </p:txBody>
      </p:sp>
      <p:sp>
        <p:nvSpPr>
          <p:cNvPr id="11" name="Rechthoek 10"/>
          <p:cNvSpPr/>
          <p:nvPr/>
        </p:nvSpPr>
        <p:spPr>
          <a:xfrm>
            <a:off x="5119537" y="5860795"/>
            <a:ext cx="3773212" cy="461665"/>
          </a:xfrm>
          <a:prstGeom prst="rect">
            <a:avLst/>
          </a:prstGeom>
        </p:spPr>
        <p:txBody>
          <a:bodyPr wrap="none">
            <a:spAutoFit/>
          </a:bodyPr>
          <a:lstStyle/>
          <a:p>
            <a:r>
              <a:rPr lang="nl-NL" sz="2400" dirty="0">
                <a:latin typeface="Calibri" panose="020F0502020204030204" pitchFamily="34" charset="0"/>
                <a:cs typeface="Calibri" panose="020F0502020204030204" pitchFamily="34" charset="0"/>
              </a:rPr>
              <a:t>D. </a:t>
            </a:r>
            <a:r>
              <a:rPr lang="nl-NL" sz="2400" dirty="0" err="1">
                <a:latin typeface="Calibri" panose="020F0502020204030204" pitchFamily="34" charset="0"/>
                <a:cs typeface="Calibri" panose="020F0502020204030204" pitchFamily="34" charset="0"/>
              </a:rPr>
              <a:t>Sedum</a:t>
            </a:r>
            <a:r>
              <a:rPr lang="nl-NL" sz="2400" dirty="0">
                <a:latin typeface="Calibri" panose="020F0502020204030204" pitchFamily="34" charset="0"/>
                <a:cs typeface="Calibri" panose="020F0502020204030204" pitchFamily="34" charset="0"/>
              </a:rPr>
              <a:t> </a:t>
            </a:r>
            <a:r>
              <a:rPr lang="nl-NL" sz="2400" dirty="0" err="1">
                <a:latin typeface="Calibri" panose="020F0502020204030204" pitchFamily="34" charset="0"/>
                <a:cs typeface="Calibri" panose="020F0502020204030204" pitchFamily="34" charset="0"/>
              </a:rPr>
              <a:t>trays</a:t>
            </a:r>
            <a:r>
              <a:rPr lang="nl-NL" sz="2400" dirty="0">
                <a:latin typeface="Calibri" panose="020F0502020204030204" pitchFamily="34" charset="0"/>
                <a:cs typeface="Calibri" panose="020F0502020204030204" pitchFamily="34" charset="0"/>
              </a:rPr>
              <a:t> (doe het zelf)</a:t>
            </a:r>
          </a:p>
        </p:txBody>
      </p:sp>
    </p:spTree>
    <p:extLst>
      <p:ext uri="{BB962C8B-B14F-4D97-AF65-F5344CB8AC3E}">
        <p14:creationId xmlns:p14="http://schemas.microsoft.com/office/powerpoint/2010/main" val="3738576798"/>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a:extLst>
              <a:ext uri="{FF2B5EF4-FFF2-40B4-BE49-F238E27FC236}">
                <a16:creationId xmlns:a16="http://schemas.microsoft.com/office/drawing/2014/main" id="{A2489561-F1EA-4A7E-BD30-E19659318517}"/>
              </a:ext>
            </a:extLst>
          </p:cNvPr>
          <p:cNvSpPr>
            <a:spLocks noGrp="1" noChangeArrowheads="1"/>
          </p:cNvSpPr>
          <p:nvPr>
            <p:ph type="title"/>
          </p:nvPr>
        </p:nvSpPr>
        <p:spPr>
          <a:xfrm>
            <a:off x="3043989" y="425452"/>
            <a:ext cx="6568324" cy="627063"/>
          </a:xfrm>
        </p:spPr>
        <p:txBody>
          <a:bodyPr/>
          <a:lstStyle/>
          <a:p>
            <a:pPr algn="l"/>
            <a:r>
              <a:rPr lang="nl-NL" dirty="0">
                <a:cs typeface="Calibri" panose="020F0502020204030204" pitchFamily="34" charset="0"/>
              </a:rPr>
              <a:t>Onderhoud </a:t>
            </a:r>
            <a:r>
              <a:rPr lang="nl-NL" dirty="0" err="1">
                <a:cs typeface="Calibri" panose="020F0502020204030204" pitchFamily="34" charset="0"/>
              </a:rPr>
              <a:t>groendak</a:t>
            </a:r>
            <a:endParaRPr lang="nl-NL" altLang="nl-NL" dirty="0"/>
          </a:p>
        </p:txBody>
      </p:sp>
      <p:sp>
        <p:nvSpPr>
          <p:cNvPr id="10" name="Rechthoek 9">
            <a:extLst>
              <a:ext uri="{FF2B5EF4-FFF2-40B4-BE49-F238E27FC236}">
                <a16:creationId xmlns:a16="http://schemas.microsoft.com/office/drawing/2014/main" id="{F4D92618-2B6D-4F8C-B5D1-41444611ACE8}"/>
              </a:ext>
            </a:extLst>
          </p:cNvPr>
          <p:cNvSpPr/>
          <p:nvPr/>
        </p:nvSpPr>
        <p:spPr>
          <a:xfrm>
            <a:off x="389102" y="1736070"/>
            <a:ext cx="7794778" cy="4185761"/>
          </a:xfrm>
          <a:prstGeom prst="rect">
            <a:avLst/>
          </a:prstGeom>
        </p:spPr>
        <p:txBody>
          <a:bodyPr wrap="square">
            <a:spAutoFit/>
          </a:bodyPr>
          <a:lstStyle/>
          <a:p>
            <a:r>
              <a:rPr lang="nl-NL" sz="2400" b="1" dirty="0"/>
              <a:t>Onderhoud: gemiddeld 2 x per jaar</a:t>
            </a:r>
          </a:p>
          <a:p>
            <a:endParaRPr lang="nl-NL" sz="2400" b="1" dirty="0"/>
          </a:p>
          <a:p>
            <a:pPr marL="342900" indent="-342900">
              <a:buFont typeface="Wingdings" panose="05000000000000000000" pitchFamily="2" charset="2"/>
              <a:buChar char="Ø"/>
            </a:pPr>
            <a:r>
              <a:rPr lang="nl-NL" sz="2400" dirty="0"/>
              <a:t>Onkruid verwijderen</a:t>
            </a:r>
          </a:p>
          <a:p>
            <a:pPr marL="342900" indent="-342900">
              <a:buFont typeface="Wingdings" panose="05000000000000000000" pitchFamily="2" charset="2"/>
              <a:buChar char="Ø"/>
            </a:pPr>
            <a:r>
              <a:rPr lang="nl-NL" sz="2400" dirty="0"/>
              <a:t>Bemesting</a:t>
            </a:r>
          </a:p>
          <a:p>
            <a:pPr marL="342900" indent="-342900">
              <a:buFont typeface="Wingdings" panose="05000000000000000000" pitchFamily="2" charset="2"/>
              <a:buChar char="Ø"/>
            </a:pPr>
            <a:r>
              <a:rPr lang="nl-NL" sz="2400" dirty="0"/>
              <a:t>Water geven</a:t>
            </a:r>
          </a:p>
          <a:p>
            <a:pPr marL="342900" indent="-342900">
              <a:buFont typeface="Wingdings" panose="05000000000000000000" pitchFamily="2" charset="2"/>
              <a:buChar char="Ø"/>
            </a:pPr>
            <a:endParaRPr lang="nl-NL" sz="2400" dirty="0"/>
          </a:p>
          <a:p>
            <a:endParaRPr lang="nl-NL" sz="2400" dirty="0"/>
          </a:p>
          <a:p>
            <a:pPr marL="342900" indent="-342900">
              <a:buFont typeface="Wingdings" panose="05000000000000000000" pitchFamily="2" charset="2"/>
              <a:buChar char="Ø"/>
            </a:pPr>
            <a:r>
              <a:rPr lang="nl-NL" sz="2400" dirty="0"/>
              <a:t>Snoeien, niet nodig</a:t>
            </a:r>
          </a:p>
          <a:p>
            <a:pPr marL="342900" indent="-342900">
              <a:buFont typeface="Wingdings" panose="05000000000000000000" pitchFamily="2" charset="2"/>
              <a:buChar char="Ø"/>
            </a:pPr>
            <a:endParaRPr lang="nl-NL" sz="2400" dirty="0"/>
          </a:p>
          <a:p>
            <a:endParaRPr lang="nl-NL" sz="2400" dirty="0"/>
          </a:p>
          <a:p>
            <a:r>
              <a:rPr lang="nl-NL" sz="1300" dirty="0">
                <a:solidFill>
                  <a:srgbClr val="2D2D27"/>
                </a:solidFill>
                <a:ea typeface="Verdana" panose="020B0604030504040204" pitchFamily="34" charset="0"/>
                <a:cs typeface="Verdana" panose="020B0604030504040204" pitchFamily="34" charset="0"/>
              </a:rPr>
              <a:t>		</a:t>
            </a:r>
          </a:p>
          <a:p>
            <a:endParaRPr lang="nl-NL" sz="1300" dirty="0">
              <a:solidFill>
                <a:srgbClr val="2D2D27"/>
              </a:solidFill>
              <a:latin typeface="+mj-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04806048"/>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a:extLst>
              <a:ext uri="{FF2B5EF4-FFF2-40B4-BE49-F238E27FC236}">
                <a16:creationId xmlns:a16="http://schemas.microsoft.com/office/drawing/2014/main" id="{A2489561-F1EA-4A7E-BD30-E19659318517}"/>
              </a:ext>
            </a:extLst>
          </p:cNvPr>
          <p:cNvSpPr>
            <a:spLocks noGrp="1" noChangeArrowheads="1"/>
          </p:cNvSpPr>
          <p:nvPr>
            <p:ph type="title"/>
          </p:nvPr>
        </p:nvSpPr>
        <p:spPr>
          <a:xfrm>
            <a:off x="3043989" y="425452"/>
            <a:ext cx="6568324" cy="627063"/>
          </a:xfrm>
        </p:spPr>
        <p:txBody>
          <a:bodyPr/>
          <a:lstStyle/>
          <a:p>
            <a:pPr algn="l"/>
            <a:r>
              <a:rPr lang="nl-NL" altLang="nl-NL" dirty="0"/>
              <a:t>Proces / Uitvoering</a:t>
            </a:r>
          </a:p>
        </p:txBody>
      </p:sp>
      <p:sp>
        <p:nvSpPr>
          <p:cNvPr id="2" name="Rechthoek 1"/>
          <p:cNvSpPr/>
          <p:nvPr/>
        </p:nvSpPr>
        <p:spPr>
          <a:xfrm>
            <a:off x="854482" y="3815050"/>
            <a:ext cx="7215580" cy="1938992"/>
          </a:xfrm>
          <a:prstGeom prst="rect">
            <a:avLst/>
          </a:prstGeom>
        </p:spPr>
        <p:txBody>
          <a:bodyPr wrap="square">
            <a:spAutoFit/>
          </a:bodyPr>
          <a:lstStyle/>
          <a:p>
            <a:endParaRPr lang="en-US" sz="2400" dirty="0">
              <a:latin typeface="Calibri" panose="020F0502020204030204" pitchFamily="34" charset="0"/>
              <a:ea typeface="Verdana" panose="020B0604030504040204" pitchFamily="34" charset="0"/>
              <a:cs typeface="Calibri" panose="020F0502020204030204" pitchFamily="34" charset="0"/>
            </a:endParaRPr>
          </a:p>
          <a:p>
            <a:pPr marL="342900" indent="-342900">
              <a:buFont typeface="Wingdings" panose="05000000000000000000" pitchFamily="2" charset="2"/>
              <a:buChar char="Ø"/>
            </a:pPr>
            <a:r>
              <a:rPr lang="en-US" sz="2400" dirty="0" err="1">
                <a:latin typeface="Calibri" panose="020F0502020204030204" pitchFamily="34" charset="0"/>
                <a:ea typeface="Verdana" panose="020B0604030504040204" pitchFamily="34" charset="0"/>
                <a:cs typeface="Calibri" panose="020F0502020204030204" pitchFamily="34" charset="0"/>
              </a:rPr>
              <a:t>Inschrijving</a:t>
            </a:r>
            <a:endParaRPr lang="en-US" sz="2400" dirty="0">
              <a:latin typeface="Calibri" panose="020F0502020204030204" pitchFamily="34" charset="0"/>
              <a:ea typeface="Verdana" panose="020B0604030504040204" pitchFamily="34" charset="0"/>
              <a:cs typeface="Calibri" panose="020F0502020204030204" pitchFamily="34" charset="0"/>
            </a:endParaRPr>
          </a:p>
          <a:p>
            <a:pPr marL="800100" lvl="1" indent="-342900">
              <a:buFont typeface="Arial" panose="020B0604020202020204" pitchFamily="34" charset="0"/>
              <a:buChar char="•"/>
            </a:pPr>
            <a:r>
              <a:rPr lang="nl-NL" altLang="nl-NL" sz="2400" dirty="0">
                <a:latin typeface="Calibri" panose="020F0502020204030204" pitchFamily="34" charset="0"/>
                <a:ea typeface="ＭＳ Ｐゴシック" panose="020B0600070205080204" pitchFamily="34" charset="-128"/>
                <a:cs typeface="Calibri" panose="020F0502020204030204" pitchFamily="34" charset="0"/>
              </a:rPr>
              <a:t>Na inschrijving verzoek tot toezenden foto’s dak</a:t>
            </a:r>
          </a:p>
          <a:p>
            <a:pPr marL="800100" lvl="1" indent="-342900">
              <a:buFont typeface="Arial" panose="020B0604020202020204" pitchFamily="34" charset="0"/>
              <a:buChar char="•"/>
            </a:pPr>
            <a:r>
              <a:rPr lang="nl-NL" altLang="nl-NL" sz="2400" dirty="0">
                <a:latin typeface="Calibri" panose="020F0502020204030204" pitchFamily="34" charset="0"/>
                <a:ea typeface="ＭＳ Ｐゴシック" panose="020B0600070205080204" pitchFamily="34" charset="-128"/>
                <a:cs typeface="Calibri" panose="020F0502020204030204" pitchFamily="34" charset="0"/>
              </a:rPr>
              <a:t>Verdeling portefeuille </a:t>
            </a:r>
          </a:p>
          <a:p>
            <a:pPr marL="800100" lvl="1" indent="-342900">
              <a:buFont typeface="Arial" panose="020B0604020202020204" pitchFamily="34" charset="0"/>
              <a:buChar char="•"/>
            </a:pPr>
            <a:r>
              <a:rPr lang="nl-NL" altLang="nl-NL" sz="2400" dirty="0">
                <a:latin typeface="Calibri" panose="020F0502020204030204" pitchFamily="34" charset="0"/>
                <a:ea typeface="ＭＳ Ｐゴシック" panose="020B0600070205080204" pitchFamily="34" charset="-128"/>
                <a:cs typeface="Calibri" panose="020F0502020204030204" pitchFamily="34" charset="0"/>
              </a:rPr>
              <a:t>Ontvangst voucher voor advies en offerte</a:t>
            </a:r>
          </a:p>
        </p:txBody>
      </p:sp>
      <p:graphicFrame>
        <p:nvGraphicFramePr>
          <p:cNvPr id="4" name="Tabel 3">
            <a:extLst>
              <a:ext uri="{FF2B5EF4-FFF2-40B4-BE49-F238E27FC236}">
                <a16:creationId xmlns:a16="http://schemas.microsoft.com/office/drawing/2014/main" id="{7012B695-353A-4B97-BABE-A98184D98EBC}"/>
              </a:ext>
            </a:extLst>
          </p:cNvPr>
          <p:cNvGraphicFramePr>
            <a:graphicFrameLocks noGrp="1"/>
          </p:cNvGraphicFramePr>
          <p:nvPr>
            <p:extLst>
              <p:ext uri="{D42A27DB-BD31-4B8C-83A1-F6EECF244321}">
                <p14:modId xmlns:p14="http://schemas.microsoft.com/office/powerpoint/2010/main" val="1028918246"/>
              </p:ext>
            </p:extLst>
          </p:nvPr>
        </p:nvGraphicFramePr>
        <p:xfrm>
          <a:off x="1017029" y="1673352"/>
          <a:ext cx="6890486" cy="1893955"/>
        </p:xfrm>
        <a:graphic>
          <a:graphicData uri="http://schemas.openxmlformats.org/drawingml/2006/table">
            <a:tbl>
              <a:tblPr firstRow="1" bandRow="1">
                <a:tableStyleId>{ED083AE6-46FA-4A59-8FB0-9F97EB10719F}</a:tableStyleId>
              </a:tblPr>
              <a:tblGrid>
                <a:gridCol w="2931312">
                  <a:extLst>
                    <a:ext uri="{9D8B030D-6E8A-4147-A177-3AD203B41FA5}">
                      <a16:colId xmlns:a16="http://schemas.microsoft.com/office/drawing/2014/main" val="1653004396"/>
                    </a:ext>
                  </a:extLst>
                </a:gridCol>
                <a:gridCol w="3959174">
                  <a:extLst>
                    <a:ext uri="{9D8B030D-6E8A-4147-A177-3AD203B41FA5}">
                      <a16:colId xmlns:a16="http://schemas.microsoft.com/office/drawing/2014/main" val="3009947155"/>
                    </a:ext>
                  </a:extLst>
                </a:gridCol>
              </a:tblGrid>
              <a:tr h="414197">
                <a:tc>
                  <a:txBody>
                    <a:bodyPr/>
                    <a:lstStyle/>
                    <a:p>
                      <a:r>
                        <a:rPr lang="nl-NL" dirty="0">
                          <a:solidFill>
                            <a:schemeClr val="bg1"/>
                          </a:solidFill>
                        </a:rPr>
                        <a:t>Fase</a:t>
                      </a:r>
                    </a:p>
                  </a:txBody>
                  <a:tcPr>
                    <a:solidFill>
                      <a:srgbClr val="003366"/>
                    </a:solidFill>
                  </a:tcPr>
                </a:tc>
                <a:tc>
                  <a:txBody>
                    <a:bodyPr/>
                    <a:lstStyle/>
                    <a:p>
                      <a:r>
                        <a:rPr lang="nl-NL" dirty="0">
                          <a:solidFill>
                            <a:schemeClr val="bg1"/>
                          </a:solidFill>
                        </a:rPr>
                        <a:t>Periode</a:t>
                      </a:r>
                    </a:p>
                  </a:txBody>
                  <a:tcPr>
                    <a:solidFill>
                      <a:srgbClr val="003366"/>
                    </a:solidFill>
                  </a:tcPr>
                </a:tc>
                <a:extLst>
                  <a:ext uri="{0D108BD9-81ED-4DB2-BD59-A6C34878D82A}">
                    <a16:rowId xmlns:a16="http://schemas.microsoft.com/office/drawing/2014/main" val="1617316372"/>
                  </a:ext>
                </a:extLst>
              </a:tr>
              <a:tr h="476395">
                <a:tc>
                  <a:txBody>
                    <a:bodyPr/>
                    <a:lstStyle/>
                    <a:p>
                      <a:r>
                        <a:rPr lang="nl-NL" dirty="0"/>
                        <a:t>Inschrijfperiode</a:t>
                      </a:r>
                    </a:p>
                  </a:txBody>
                  <a:tcPr>
                    <a:noFill/>
                  </a:tcPr>
                </a:tc>
                <a:tc>
                  <a:txBody>
                    <a:bodyPr/>
                    <a:lstStyle/>
                    <a:p>
                      <a:r>
                        <a:rPr lang="nl-NL" dirty="0"/>
                        <a:t>22 mei t/m 31 oktober 2019</a:t>
                      </a:r>
                    </a:p>
                  </a:txBody>
                  <a:tcPr>
                    <a:noFill/>
                  </a:tcPr>
                </a:tc>
                <a:extLst>
                  <a:ext uri="{0D108BD9-81ED-4DB2-BD59-A6C34878D82A}">
                    <a16:rowId xmlns:a16="http://schemas.microsoft.com/office/drawing/2014/main" val="3457651333"/>
                  </a:ext>
                </a:extLst>
              </a:tr>
              <a:tr h="526968">
                <a:tc>
                  <a:txBody>
                    <a:bodyPr/>
                    <a:lstStyle/>
                    <a:p>
                      <a:r>
                        <a:rPr lang="nl-NL" dirty="0"/>
                        <a:t>Aanlegperiode</a:t>
                      </a:r>
                    </a:p>
                  </a:txBody>
                  <a:tcPr>
                    <a:noFill/>
                  </a:tcPr>
                </a:tc>
                <a:tc>
                  <a:txBody>
                    <a:bodyPr/>
                    <a:lstStyle/>
                    <a:p>
                      <a:r>
                        <a:rPr lang="nl-NL" dirty="0"/>
                        <a:t>1 september t/m 30 november</a:t>
                      </a:r>
                    </a:p>
                  </a:txBody>
                  <a:tcPr>
                    <a:noFill/>
                  </a:tcPr>
                </a:tc>
                <a:extLst>
                  <a:ext uri="{0D108BD9-81ED-4DB2-BD59-A6C34878D82A}">
                    <a16:rowId xmlns:a16="http://schemas.microsoft.com/office/drawing/2014/main" val="4216403537"/>
                  </a:ext>
                </a:extLst>
              </a:tr>
              <a:tr h="476395">
                <a:tc>
                  <a:txBody>
                    <a:bodyPr/>
                    <a:lstStyle/>
                    <a:p>
                      <a:r>
                        <a:rPr lang="nl-NL" dirty="0"/>
                        <a:t>Realisatie &amp; facturering</a:t>
                      </a:r>
                    </a:p>
                  </a:txBody>
                  <a:tcPr>
                    <a:noFill/>
                  </a:tcPr>
                </a:tc>
                <a:tc>
                  <a:txBody>
                    <a:bodyPr/>
                    <a:lstStyle/>
                    <a:p>
                      <a:r>
                        <a:rPr lang="nl-NL" dirty="0"/>
                        <a:t>2019</a:t>
                      </a:r>
                    </a:p>
                  </a:txBody>
                  <a:tcPr>
                    <a:noFill/>
                  </a:tcPr>
                </a:tc>
                <a:extLst>
                  <a:ext uri="{0D108BD9-81ED-4DB2-BD59-A6C34878D82A}">
                    <a16:rowId xmlns:a16="http://schemas.microsoft.com/office/drawing/2014/main" val="1407263099"/>
                  </a:ext>
                </a:extLst>
              </a:tr>
            </a:tbl>
          </a:graphicData>
        </a:graphic>
      </p:graphicFrame>
    </p:spTree>
    <p:extLst>
      <p:ext uri="{BB962C8B-B14F-4D97-AF65-F5344CB8AC3E}">
        <p14:creationId xmlns:p14="http://schemas.microsoft.com/office/powerpoint/2010/main" val="3305136898"/>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a:extLst>
              <a:ext uri="{FF2B5EF4-FFF2-40B4-BE49-F238E27FC236}">
                <a16:creationId xmlns:a16="http://schemas.microsoft.com/office/drawing/2014/main" id="{A2489561-F1EA-4A7E-BD30-E19659318517}"/>
              </a:ext>
            </a:extLst>
          </p:cNvPr>
          <p:cNvSpPr>
            <a:spLocks noGrp="1" noChangeArrowheads="1"/>
          </p:cNvSpPr>
          <p:nvPr>
            <p:ph type="title"/>
          </p:nvPr>
        </p:nvSpPr>
        <p:spPr>
          <a:xfrm>
            <a:off x="3043989" y="425452"/>
            <a:ext cx="6568324" cy="627063"/>
          </a:xfrm>
        </p:spPr>
        <p:txBody>
          <a:bodyPr/>
          <a:lstStyle/>
          <a:p>
            <a:pPr algn="l"/>
            <a:r>
              <a:rPr lang="nl-NL" altLang="nl-NL" dirty="0"/>
              <a:t>Voucher</a:t>
            </a:r>
          </a:p>
        </p:txBody>
      </p:sp>
      <p:pic>
        <p:nvPicPr>
          <p:cNvPr id="3" name="Afbeelding 2">
            <a:extLst>
              <a:ext uri="{FF2B5EF4-FFF2-40B4-BE49-F238E27FC236}">
                <a16:creationId xmlns:a16="http://schemas.microsoft.com/office/drawing/2014/main" id="{CC167853-7981-430F-851D-DDC718C62BF8}"/>
              </a:ext>
            </a:extLst>
          </p:cNvPr>
          <p:cNvPicPr>
            <a:picLocks noChangeAspect="1"/>
          </p:cNvPicPr>
          <p:nvPr/>
        </p:nvPicPr>
        <p:blipFill rotWithShape="1">
          <a:blip r:embed="rId3"/>
          <a:srcRect l="501" t="1004" b="1526"/>
          <a:stretch/>
        </p:blipFill>
        <p:spPr>
          <a:xfrm>
            <a:off x="832104" y="1234440"/>
            <a:ext cx="7268998" cy="5038344"/>
          </a:xfrm>
          <a:prstGeom prst="rect">
            <a:avLst/>
          </a:prstGeom>
          <a:ln>
            <a:solidFill>
              <a:schemeClr val="tx1"/>
            </a:solidFill>
          </a:ln>
        </p:spPr>
      </p:pic>
    </p:spTree>
    <p:extLst>
      <p:ext uri="{BB962C8B-B14F-4D97-AF65-F5344CB8AC3E}">
        <p14:creationId xmlns:p14="http://schemas.microsoft.com/office/powerpoint/2010/main" val="4180846533"/>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a:extLst>
              <a:ext uri="{FF2B5EF4-FFF2-40B4-BE49-F238E27FC236}">
                <a16:creationId xmlns:a16="http://schemas.microsoft.com/office/drawing/2014/main" id="{A2489561-F1EA-4A7E-BD30-E19659318517}"/>
              </a:ext>
            </a:extLst>
          </p:cNvPr>
          <p:cNvSpPr>
            <a:spLocks noGrp="1" noChangeArrowheads="1"/>
          </p:cNvSpPr>
          <p:nvPr>
            <p:ph type="title"/>
          </p:nvPr>
        </p:nvSpPr>
        <p:spPr>
          <a:xfrm>
            <a:off x="3043989" y="425452"/>
            <a:ext cx="6568324" cy="627063"/>
          </a:xfrm>
        </p:spPr>
        <p:txBody>
          <a:bodyPr/>
          <a:lstStyle/>
          <a:p>
            <a:pPr algn="l"/>
            <a:r>
              <a:rPr lang="nl-NL" dirty="0">
                <a:cs typeface="Calibri" panose="020F0502020204030204" pitchFamily="34" charset="0"/>
              </a:rPr>
              <a:t>Randvoorwaarden actie</a:t>
            </a:r>
            <a:endParaRPr lang="nl-NL" altLang="nl-NL" dirty="0"/>
          </a:p>
        </p:txBody>
      </p:sp>
      <p:sp>
        <p:nvSpPr>
          <p:cNvPr id="2" name="Rechthoek 1"/>
          <p:cNvSpPr/>
          <p:nvPr/>
        </p:nvSpPr>
        <p:spPr>
          <a:xfrm>
            <a:off x="757988" y="1399091"/>
            <a:ext cx="7627060" cy="2616101"/>
          </a:xfrm>
          <a:prstGeom prst="rect">
            <a:avLst/>
          </a:prstGeom>
        </p:spPr>
        <p:txBody>
          <a:bodyPr wrap="square">
            <a:spAutoFit/>
          </a:bodyPr>
          <a:lstStyle/>
          <a:p>
            <a:pPr marL="285750" indent="-285750">
              <a:buFont typeface="Wingdings" panose="05000000000000000000" pitchFamily="2" charset="2"/>
              <a:buChar char="Ø"/>
            </a:pPr>
            <a:r>
              <a:rPr lang="en-US" sz="2400" dirty="0" err="1">
                <a:latin typeface="Calibri" panose="020F0502020204030204" pitchFamily="34" charset="0"/>
                <a:ea typeface="Verdana" panose="020B0604030504040204" pitchFamily="34" charset="0"/>
                <a:cs typeface="Calibri" panose="020F0502020204030204" pitchFamily="34" charset="0"/>
              </a:rPr>
              <a:t>Inwoner</a:t>
            </a:r>
            <a:r>
              <a:rPr lang="en-US" sz="2400" dirty="0">
                <a:latin typeface="Calibri" panose="020F0502020204030204" pitchFamily="34" charset="0"/>
                <a:ea typeface="Verdana" panose="020B0604030504040204" pitchFamily="34" charset="0"/>
                <a:cs typeface="Calibri" panose="020F0502020204030204" pitchFamily="34" charset="0"/>
              </a:rPr>
              <a:t> van de gemeente (particulier, </a:t>
            </a:r>
            <a:r>
              <a:rPr lang="en-US" sz="2400" dirty="0" err="1">
                <a:latin typeface="Calibri" panose="020F0502020204030204" pitchFamily="34" charset="0"/>
                <a:ea typeface="Verdana" panose="020B0604030504040204" pitchFamily="34" charset="0"/>
                <a:cs typeface="Calibri" panose="020F0502020204030204" pitchFamily="34" charset="0"/>
              </a:rPr>
              <a:t>bedrijf</a:t>
            </a:r>
            <a:r>
              <a:rPr lang="en-US" sz="2400" dirty="0">
                <a:latin typeface="Calibri" panose="020F0502020204030204" pitchFamily="34" charset="0"/>
                <a:ea typeface="Verdana" panose="020B0604030504040204" pitchFamily="34" charset="0"/>
                <a:cs typeface="Calibri" panose="020F0502020204030204" pitchFamily="34" charset="0"/>
              </a:rPr>
              <a:t> of </a:t>
            </a:r>
            <a:r>
              <a:rPr lang="en-US" sz="2400" dirty="0" err="1">
                <a:latin typeface="Calibri" panose="020F0502020204030204" pitchFamily="34" charset="0"/>
                <a:ea typeface="Verdana" panose="020B0604030504040204" pitchFamily="34" charset="0"/>
                <a:cs typeface="Calibri" panose="020F0502020204030204" pitchFamily="34" charset="0"/>
              </a:rPr>
              <a:t>instantie</a:t>
            </a:r>
            <a:r>
              <a:rPr lang="en-US" sz="2400" dirty="0">
                <a:latin typeface="Calibri" panose="020F0502020204030204" pitchFamily="34" charset="0"/>
                <a:ea typeface="Verdana" panose="020B0604030504040204" pitchFamily="34" charset="0"/>
                <a:cs typeface="Calibri" panose="020F0502020204030204" pitchFamily="34" charset="0"/>
              </a:rPr>
              <a:t>) </a:t>
            </a:r>
          </a:p>
          <a:p>
            <a:pPr marL="285750" indent="-285750">
              <a:buFont typeface="Wingdings" panose="05000000000000000000" pitchFamily="2" charset="2"/>
              <a:buChar char="Ø"/>
            </a:pPr>
            <a:r>
              <a:rPr lang="en-US" sz="2400" dirty="0" err="1">
                <a:latin typeface="Calibri" panose="020F0502020204030204" pitchFamily="34" charset="0"/>
                <a:ea typeface="Verdana" panose="020B0604030504040204" pitchFamily="34" charset="0"/>
                <a:cs typeface="Calibri" panose="020F0502020204030204" pitchFamily="34" charset="0"/>
              </a:rPr>
              <a:t>Eigenaar</a:t>
            </a:r>
            <a:r>
              <a:rPr lang="en-US" sz="2400" dirty="0">
                <a:latin typeface="Calibri" panose="020F0502020204030204" pitchFamily="34" charset="0"/>
                <a:ea typeface="Verdana" panose="020B0604030504040204" pitchFamily="34" charset="0"/>
                <a:cs typeface="Calibri" panose="020F0502020204030204" pitchFamily="34" charset="0"/>
              </a:rPr>
              <a:t> of </a:t>
            </a:r>
            <a:r>
              <a:rPr lang="en-US" sz="2400" dirty="0" err="1">
                <a:latin typeface="Calibri" panose="020F0502020204030204" pitchFamily="34" charset="0"/>
                <a:ea typeface="Verdana" panose="020B0604030504040204" pitchFamily="34" charset="0"/>
                <a:cs typeface="Calibri" panose="020F0502020204030204" pitchFamily="34" charset="0"/>
              </a:rPr>
              <a:t>schriftelijke</a:t>
            </a:r>
            <a:r>
              <a:rPr lang="en-US" sz="2400" dirty="0">
                <a:latin typeface="Calibri" panose="020F0502020204030204" pitchFamily="34" charset="0"/>
                <a:ea typeface="Verdana" panose="020B0604030504040204" pitchFamily="34" charset="0"/>
                <a:cs typeface="Calibri" panose="020F0502020204030204" pitchFamily="34" charset="0"/>
              </a:rPr>
              <a:t> </a:t>
            </a:r>
            <a:r>
              <a:rPr lang="en-US" sz="2400" dirty="0" err="1">
                <a:latin typeface="Calibri" panose="020F0502020204030204" pitchFamily="34" charset="0"/>
                <a:ea typeface="Verdana" panose="020B0604030504040204" pitchFamily="34" charset="0"/>
                <a:cs typeface="Calibri" panose="020F0502020204030204" pitchFamily="34" charset="0"/>
              </a:rPr>
              <a:t>toestemming</a:t>
            </a:r>
            <a:r>
              <a:rPr lang="en-US" sz="2400" dirty="0">
                <a:latin typeface="Calibri" panose="020F0502020204030204" pitchFamily="34" charset="0"/>
                <a:ea typeface="Verdana" panose="020B0604030504040204" pitchFamily="34" charset="0"/>
                <a:cs typeface="Calibri" panose="020F0502020204030204" pitchFamily="34" charset="0"/>
              </a:rPr>
              <a:t> van </a:t>
            </a:r>
            <a:r>
              <a:rPr lang="en-US" sz="2400" dirty="0" err="1">
                <a:latin typeface="Calibri" panose="020F0502020204030204" pitchFamily="34" charset="0"/>
                <a:ea typeface="Verdana" panose="020B0604030504040204" pitchFamily="34" charset="0"/>
                <a:cs typeface="Calibri" panose="020F0502020204030204" pitchFamily="34" charset="0"/>
              </a:rPr>
              <a:t>eigenaar</a:t>
            </a:r>
            <a:endParaRPr lang="en-US" sz="2400" dirty="0">
              <a:latin typeface="Calibri" panose="020F0502020204030204" pitchFamily="34" charset="0"/>
              <a:ea typeface="Verdana" panose="020B0604030504040204" pitchFamily="34" charset="0"/>
              <a:cs typeface="Calibri" panose="020F0502020204030204" pitchFamily="34" charset="0"/>
            </a:endParaRPr>
          </a:p>
          <a:p>
            <a:pPr marL="285750" indent="-285750">
              <a:buFont typeface="Wingdings" panose="05000000000000000000" pitchFamily="2" charset="2"/>
              <a:buChar char="Ø"/>
            </a:pPr>
            <a:r>
              <a:rPr lang="en-US" sz="2400" dirty="0">
                <a:latin typeface="Calibri" panose="020F0502020204030204" pitchFamily="34" charset="0"/>
                <a:ea typeface="Verdana" panose="020B0604030504040204" pitchFamily="34" charset="0"/>
                <a:cs typeface="Calibri" panose="020F0502020204030204" pitchFamily="34" charset="0"/>
              </a:rPr>
              <a:t>Per project/</a:t>
            </a:r>
            <a:r>
              <a:rPr lang="en-US" sz="2400" dirty="0" err="1">
                <a:latin typeface="Calibri" panose="020F0502020204030204" pitchFamily="34" charset="0"/>
                <a:ea typeface="Verdana" panose="020B0604030504040204" pitchFamily="34" charset="0"/>
                <a:cs typeface="Calibri" panose="020F0502020204030204" pitchFamily="34" charset="0"/>
              </a:rPr>
              <a:t>adres</a:t>
            </a:r>
            <a:r>
              <a:rPr lang="en-US" sz="2400" dirty="0">
                <a:latin typeface="Calibri" panose="020F0502020204030204" pitchFamily="34" charset="0"/>
                <a:ea typeface="Verdana" panose="020B0604030504040204" pitchFamily="34" charset="0"/>
                <a:cs typeface="Calibri" panose="020F0502020204030204" pitchFamily="34" charset="0"/>
              </a:rPr>
              <a:t> 1 </a:t>
            </a:r>
            <a:r>
              <a:rPr lang="en-US" sz="2400" dirty="0" err="1">
                <a:latin typeface="Calibri" panose="020F0502020204030204" pitchFamily="34" charset="0"/>
                <a:ea typeface="Verdana" panose="020B0604030504040204" pitchFamily="34" charset="0"/>
                <a:cs typeface="Calibri" panose="020F0502020204030204" pitchFamily="34" charset="0"/>
              </a:rPr>
              <a:t>aanvraag</a:t>
            </a:r>
            <a:endParaRPr lang="en-US" sz="2400" dirty="0">
              <a:latin typeface="Calibri" panose="020F0502020204030204" pitchFamily="34" charset="0"/>
              <a:ea typeface="Verdana" panose="020B0604030504040204" pitchFamily="34" charset="0"/>
              <a:cs typeface="Calibri" panose="020F0502020204030204" pitchFamily="34" charset="0"/>
            </a:endParaRPr>
          </a:p>
          <a:p>
            <a:pPr marL="285750" indent="-285750">
              <a:buFont typeface="Wingdings" panose="05000000000000000000" pitchFamily="2" charset="2"/>
              <a:buChar char="Ø"/>
            </a:pPr>
            <a:r>
              <a:rPr lang="en-US" sz="2400" dirty="0" err="1">
                <a:latin typeface="Calibri" panose="020F0502020204030204" pitchFamily="34" charset="0"/>
                <a:ea typeface="Verdana" panose="020B0604030504040204" pitchFamily="34" charset="0"/>
                <a:cs typeface="Calibri" panose="020F0502020204030204" pitchFamily="34" charset="0"/>
              </a:rPr>
              <a:t>Deelname</a:t>
            </a:r>
            <a:r>
              <a:rPr lang="en-US" sz="2400" dirty="0">
                <a:latin typeface="Calibri" panose="020F0502020204030204" pitchFamily="34" charset="0"/>
                <a:ea typeface="Verdana" panose="020B0604030504040204" pitchFamily="34" charset="0"/>
                <a:cs typeface="Calibri" panose="020F0502020204030204" pitchFamily="34" charset="0"/>
              </a:rPr>
              <a:t> via </a:t>
            </a:r>
            <a:r>
              <a:rPr lang="en-US" sz="2400" dirty="0" err="1">
                <a:latin typeface="Calibri" panose="020F0502020204030204" pitchFamily="34" charset="0"/>
                <a:ea typeface="Verdana" panose="020B0604030504040204" pitchFamily="34" charset="0"/>
                <a:cs typeface="Calibri" panose="020F0502020204030204" pitchFamily="34" charset="0"/>
              </a:rPr>
              <a:t>inschrijving</a:t>
            </a:r>
            <a:r>
              <a:rPr lang="en-US" sz="2400" dirty="0">
                <a:latin typeface="Calibri" panose="020F0502020204030204" pitchFamily="34" charset="0"/>
                <a:ea typeface="Verdana" panose="020B0604030504040204" pitchFamily="34" charset="0"/>
                <a:cs typeface="Calibri" panose="020F0502020204030204" pitchFamily="34" charset="0"/>
              </a:rPr>
              <a:t> </a:t>
            </a:r>
          </a:p>
          <a:p>
            <a:pPr marL="285750" indent="-285750">
              <a:buFont typeface="Wingdings" panose="05000000000000000000" pitchFamily="2" charset="2"/>
              <a:buChar char="Ø"/>
            </a:pPr>
            <a:r>
              <a:rPr lang="en-US" sz="2400" dirty="0" err="1">
                <a:latin typeface="Calibri" panose="020F0502020204030204" pitchFamily="34" charset="0"/>
                <a:ea typeface="Verdana" panose="020B0604030504040204" pitchFamily="34" charset="0"/>
                <a:cs typeface="Calibri" panose="020F0502020204030204" pitchFamily="34" charset="0"/>
              </a:rPr>
              <a:t>Werkzaamheden</a:t>
            </a:r>
            <a:r>
              <a:rPr lang="en-US" sz="2400" dirty="0">
                <a:latin typeface="Calibri" panose="020F0502020204030204" pitchFamily="34" charset="0"/>
                <a:ea typeface="Verdana" panose="020B0604030504040204" pitchFamily="34" charset="0"/>
                <a:cs typeface="Calibri" panose="020F0502020204030204" pitchFamily="34" charset="0"/>
              </a:rPr>
              <a:t> </a:t>
            </a:r>
            <a:r>
              <a:rPr lang="en-US" sz="2400" dirty="0" err="1">
                <a:latin typeface="Calibri" panose="020F0502020204030204" pitchFamily="34" charset="0"/>
                <a:ea typeface="Verdana" panose="020B0604030504040204" pitchFamily="34" charset="0"/>
                <a:cs typeface="Calibri" panose="020F0502020204030204" pitchFamily="34" charset="0"/>
              </a:rPr>
              <a:t>niet</a:t>
            </a:r>
            <a:r>
              <a:rPr lang="en-US" sz="2400" dirty="0">
                <a:latin typeface="Calibri" panose="020F0502020204030204" pitchFamily="34" charset="0"/>
                <a:ea typeface="Verdana" panose="020B0604030504040204" pitchFamily="34" charset="0"/>
                <a:cs typeface="Calibri" panose="020F0502020204030204" pitchFamily="34" charset="0"/>
              </a:rPr>
              <a:t> </a:t>
            </a:r>
            <a:r>
              <a:rPr lang="en-US" sz="2400" dirty="0" err="1">
                <a:latin typeface="Calibri" panose="020F0502020204030204" pitchFamily="34" charset="0"/>
                <a:ea typeface="Verdana" panose="020B0604030504040204" pitchFamily="34" charset="0"/>
                <a:cs typeface="Calibri" panose="020F0502020204030204" pitchFamily="34" charset="0"/>
              </a:rPr>
              <a:t>gestart</a:t>
            </a:r>
            <a:endParaRPr lang="en-US" sz="2400" dirty="0">
              <a:latin typeface="Calibri" panose="020F0502020204030204" pitchFamily="34" charset="0"/>
              <a:ea typeface="Verdana" panose="020B0604030504040204" pitchFamily="34" charset="0"/>
              <a:cs typeface="Calibri" panose="020F0502020204030204" pitchFamily="34" charset="0"/>
            </a:endParaRPr>
          </a:p>
          <a:p>
            <a:pPr marL="285750" indent="-285750">
              <a:buFont typeface="Wingdings" panose="05000000000000000000" pitchFamily="2" charset="2"/>
              <a:buChar char="Ø"/>
            </a:pPr>
            <a:r>
              <a:rPr lang="en-US" sz="2400" dirty="0" err="1">
                <a:latin typeface="Calibri" panose="020F0502020204030204" pitchFamily="34" charset="0"/>
                <a:ea typeface="Verdana" panose="020B0604030504040204" pitchFamily="34" charset="0"/>
                <a:cs typeface="Calibri" panose="020F0502020204030204" pitchFamily="34" charset="0"/>
              </a:rPr>
              <a:t>Realisatie</a:t>
            </a:r>
            <a:r>
              <a:rPr lang="en-US" sz="2400" dirty="0">
                <a:latin typeface="Calibri" panose="020F0502020204030204" pitchFamily="34" charset="0"/>
                <a:ea typeface="Verdana" panose="020B0604030504040204" pitchFamily="34" charset="0"/>
                <a:cs typeface="Calibri" panose="020F0502020204030204" pitchFamily="34" charset="0"/>
              </a:rPr>
              <a:t> 2019</a:t>
            </a:r>
          </a:p>
          <a:p>
            <a:pPr marL="285750" indent="-285750">
              <a:buFont typeface="Wingdings" panose="05000000000000000000" pitchFamily="2" charset="2"/>
              <a:buChar char="Ø"/>
            </a:pPr>
            <a:endParaRPr lang="en-US" sz="20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endParaRPr>
          </a:p>
        </p:txBody>
      </p:sp>
      <p:sp>
        <p:nvSpPr>
          <p:cNvPr id="3" name="Tekstvak 2"/>
          <p:cNvSpPr txBox="1"/>
          <p:nvPr/>
        </p:nvSpPr>
        <p:spPr>
          <a:xfrm>
            <a:off x="876860" y="4361768"/>
            <a:ext cx="6015789"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nl-NL" sz="2400" dirty="0"/>
              <a:t>Randvoorwaarden dak</a:t>
            </a:r>
          </a:p>
          <a:p>
            <a:pPr marL="285750" indent="-285750">
              <a:buFont typeface="Wingdings" panose="05000000000000000000" pitchFamily="2" charset="2"/>
              <a:buChar char="Ø"/>
            </a:pPr>
            <a:r>
              <a:rPr lang="en-US" sz="2000" dirty="0" err="1">
                <a:solidFill>
                  <a:schemeClr val="tx1"/>
                </a:solidFill>
                <a:latin typeface="Calibri" panose="020F0502020204030204" pitchFamily="34" charset="0"/>
                <a:ea typeface="Verdana" panose="020B0604030504040204" pitchFamily="34" charset="0"/>
                <a:cs typeface="Calibri" panose="020F0502020204030204" pitchFamily="34" charset="0"/>
              </a:rPr>
              <a:t>Hellingshoek</a:t>
            </a:r>
            <a:r>
              <a:rPr lang="en-US" sz="2000" dirty="0">
                <a:solidFill>
                  <a:schemeClr val="tx1"/>
                </a:solidFill>
                <a:latin typeface="Calibri" panose="020F0502020204030204" pitchFamily="34" charset="0"/>
                <a:ea typeface="Verdana" panose="020B0604030504040204" pitchFamily="34" charset="0"/>
                <a:cs typeface="Calibri" panose="020F0502020204030204" pitchFamily="34" charset="0"/>
              </a:rPr>
              <a:t> &lt; 5 </a:t>
            </a:r>
            <a:r>
              <a:rPr lang="en-US" sz="2000" dirty="0" err="1">
                <a:solidFill>
                  <a:schemeClr val="tx1"/>
                </a:solidFill>
                <a:latin typeface="Calibri" panose="020F0502020204030204" pitchFamily="34" charset="0"/>
                <a:ea typeface="Verdana" panose="020B0604030504040204" pitchFamily="34" charset="0"/>
                <a:cs typeface="Calibri" panose="020F0502020204030204" pitchFamily="34" charset="0"/>
              </a:rPr>
              <a:t>graden</a:t>
            </a:r>
            <a:endParaRPr lang="en-US" sz="2000" dirty="0">
              <a:solidFill>
                <a:schemeClr val="tx1"/>
              </a:solidFill>
              <a:latin typeface="Calibri" panose="020F0502020204030204" pitchFamily="34" charset="0"/>
              <a:ea typeface="Verdana" panose="020B0604030504040204" pitchFamily="34" charset="0"/>
              <a:cs typeface="Calibri" panose="020F0502020204030204" pitchFamily="34" charset="0"/>
            </a:endParaRPr>
          </a:p>
          <a:p>
            <a:pPr marL="285750" indent="-285750">
              <a:buFont typeface="Wingdings" panose="05000000000000000000" pitchFamily="2" charset="2"/>
              <a:buChar char="Ø"/>
            </a:pPr>
            <a:r>
              <a:rPr lang="en-US" sz="2000" dirty="0" err="1">
                <a:solidFill>
                  <a:schemeClr val="tx1"/>
                </a:solidFill>
                <a:latin typeface="Calibri" panose="020F0502020204030204" pitchFamily="34" charset="0"/>
                <a:ea typeface="Verdana" panose="020B0604030504040204" pitchFamily="34" charset="0"/>
                <a:cs typeface="Calibri" panose="020F0502020204030204" pitchFamily="34" charset="0"/>
              </a:rPr>
              <a:t>Oppervlakte</a:t>
            </a:r>
            <a:r>
              <a:rPr lang="en-US" sz="2000" dirty="0">
                <a:solidFill>
                  <a:schemeClr val="tx1"/>
                </a:solidFill>
                <a:latin typeface="Calibri" panose="020F0502020204030204" pitchFamily="34" charset="0"/>
                <a:ea typeface="Verdana" panose="020B0604030504040204" pitchFamily="34" charset="0"/>
                <a:cs typeface="Calibri" panose="020F0502020204030204" pitchFamily="34" charset="0"/>
              </a:rPr>
              <a:t> </a:t>
            </a:r>
            <a:r>
              <a:rPr lang="en-US" sz="2000" dirty="0" err="1">
                <a:solidFill>
                  <a:schemeClr val="tx1"/>
                </a:solidFill>
                <a:latin typeface="Calibri" panose="020F0502020204030204" pitchFamily="34" charset="0"/>
                <a:ea typeface="Verdana" panose="020B0604030504040204" pitchFamily="34" charset="0"/>
                <a:cs typeface="Calibri" panose="020F0502020204030204" pitchFamily="34" charset="0"/>
              </a:rPr>
              <a:t>minimaal</a:t>
            </a:r>
            <a:r>
              <a:rPr lang="en-US" sz="2000" dirty="0">
                <a:solidFill>
                  <a:schemeClr val="tx1"/>
                </a:solidFill>
                <a:latin typeface="Calibri" panose="020F0502020204030204" pitchFamily="34" charset="0"/>
                <a:ea typeface="Verdana" panose="020B0604030504040204" pitchFamily="34" charset="0"/>
                <a:cs typeface="Calibri" panose="020F0502020204030204" pitchFamily="34" charset="0"/>
              </a:rPr>
              <a:t> 6 m2</a:t>
            </a:r>
          </a:p>
          <a:p>
            <a:pPr marL="285750" indent="-285750">
              <a:buFont typeface="Wingdings" panose="05000000000000000000" pitchFamily="2" charset="2"/>
              <a:buChar char="Ø"/>
            </a:pPr>
            <a:r>
              <a:rPr lang="en-US" sz="2000" dirty="0" err="1">
                <a:solidFill>
                  <a:schemeClr val="tx1"/>
                </a:solidFill>
                <a:latin typeface="Calibri" panose="020F0502020204030204" pitchFamily="34" charset="0"/>
                <a:ea typeface="Verdana" panose="020B0604030504040204" pitchFamily="34" charset="0"/>
                <a:cs typeface="Calibri" panose="020F0502020204030204" pitchFamily="34" charset="0"/>
              </a:rPr>
              <a:t>Constructie</a:t>
            </a:r>
            <a:r>
              <a:rPr lang="en-US" sz="2000" dirty="0">
                <a:solidFill>
                  <a:schemeClr val="tx1"/>
                </a:solidFill>
                <a:latin typeface="Calibri" panose="020F0502020204030204" pitchFamily="34" charset="0"/>
                <a:ea typeface="Verdana" panose="020B0604030504040204" pitchFamily="34" charset="0"/>
                <a:cs typeface="Calibri" panose="020F0502020204030204" pitchFamily="34" charset="0"/>
              </a:rPr>
              <a:t> van het </a:t>
            </a:r>
            <a:r>
              <a:rPr lang="en-US" sz="2000" dirty="0" err="1">
                <a:solidFill>
                  <a:schemeClr val="tx1"/>
                </a:solidFill>
                <a:latin typeface="Calibri" panose="020F0502020204030204" pitchFamily="34" charset="0"/>
                <a:ea typeface="Verdana" panose="020B0604030504040204" pitchFamily="34" charset="0"/>
                <a:cs typeface="Calibri" panose="020F0502020204030204" pitchFamily="34" charset="0"/>
              </a:rPr>
              <a:t>dak</a:t>
            </a:r>
            <a:r>
              <a:rPr lang="en-US" sz="2000" dirty="0">
                <a:solidFill>
                  <a:schemeClr val="tx1"/>
                </a:solidFill>
                <a:latin typeface="Calibri" panose="020F0502020204030204" pitchFamily="34" charset="0"/>
                <a:ea typeface="Verdana" panose="020B0604030504040204" pitchFamily="34" charset="0"/>
                <a:cs typeface="Calibri" panose="020F0502020204030204" pitchFamily="34" charset="0"/>
              </a:rPr>
              <a:t> </a:t>
            </a:r>
            <a:r>
              <a:rPr lang="en-US" sz="2000" dirty="0" err="1">
                <a:solidFill>
                  <a:schemeClr val="tx1"/>
                </a:solidFill>
                <a:latin typeface="Calibri" panose="020F0502020204030204" pitchFamily="34" charset="0"/>
                <a:ea typeface="Verdana" panose="020B0604030504040204" pitchFamily="34" charset="0"/>
                <a:cs typeface="Calibri" panose="020F0502020204030204" pitchFamily="34" charset="0"/>
              </a:rPr>
              <a:t>moet</a:t>
            </a:r>
            <a:r>
              <a:rPr lang="en-US" sz="2000" dirty="0">
                <a:solidFill>
                  <a:schemeClr val="tx1"/>
                </a:solidFill>
                <a:latin typeface="Calibri" panose="020F0502020204030204" pitchFamily="34" charset="0"/>
                <a:ea typeface="Verdana" panose="020B0604030504040204" pitchFamily="34" charset="0"/>
                <a:cs typeface="Calibri" panose="020F0502020204030204" pitchFamily="34" charset="0"/>
              </a:rPr>
              <a:t> </a:t>
            </a:r>
            <a:r>
              <a:rPr lang="en-US" sz="2000" dirty="0" err="1">
                <a:solidFill>
                  <a:schemeClr val="tx1"/>
                </a:solidFill>
                <a:latin typeface="Calibri" panose="020F0502020204030204" pitchFamily="34" charset="0"/>
                <a:ea typeface="Verdana" panose="020B0604030504040204" pitchFamily="34" charset="0"/>
                <a:cs typeface="Calibri" panose="020F0502020204030204" pitchFamily="34" charset="0"/>
              </a:rPr>
              <a:t>voldoende</a:t>
            </a:r>
            <a:r>
              <a:rPr lang="en-US" sz="2000" dirty="0">
                <a:solidFill>
                  <a:schemeClr val="tx1"/>
                </a:solidFill>
                <a:latin typeface="Calibri" panose="020F0502020204030204" pitchFamily="34" charset="0"/>
                <a:ea typeface="Verdana" panose="020B0604030504040204" pitchFamily="34" charset="0"/>
                <a:cs typeface="Calibri" panose="020F0502020204030204" pitchFamily="34" charset="0"/>
              </a:rPr>
              <a:t> </a:t>
            </a:r>
            <a:r>
              <a:rPr lang="en-US" sz="2000" dirty="0" err="1">
                <a:solidFill>
                  <a:schemeClr val="tx1"/>
                </a:solidFill>
                <a:latin typeface="Calibri" panose="020F0502020204030204" pitchFamily="34" charset="0"/>
                <a:ea typeface="Verdana" panose="020B0604030504040204" pitchFamily="34" charset="0"/>
                <a:cs typeface="Calibri" panose="020F0502020204030204" pitchFamily="34" charset="0"/>
              </a:rPr>
              <a:t>zijn</a:t>
            </a:r>
            <a:endParaRPr lang="en-US" sz="2000" dirty="0">
              <a:solidFill>
                <a:schemeClr val="tx1"/>
              </a:solidFill>
              <a:latin typeface="Calibri" panose="020F050202020403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529204419"/>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a:extLst>
              <a:ext uri="{FF2B5EF4-FFF2-40B4-BE49-F238E27FC236}">
                <a16:creationId xmlns:a16="http://schemas.microsoft.com/office/drawing/2014/main" id="{A2489561-F1EA-4A7E-BD30-E19659318517}"/>
              </a:ext>
            </a:extLst>
          </p:cNvPr>
          <p:cNvSpPr>
            <a:spLocks noGrp="1" noChangeArrowheads="1"/>
          </p:cNvSpPr>
          <p:nvPr>
            <p:ph type="title"/>
          </p:nvPr>
        </p:nvSpPr>
        <p:spPr>
          <a:xfrm>
            <a:off x="3043989" y="425452"/>
            <a:ext cx="6568324" cy="627063"/>
          </a:xfrm>
        </p:spPr>
        <p:txBody>
          <a:bodyPr/>
          <a:lstStyle/>
          <a:p>
            <a:pPr algn="l"/>
            <a:r>
              <a:rPr lang="nl-NL" altLang="nl-NL" dirty="0"/>
              <a:t>Bijdrage gemeente</a:t>
            </a:r>
          </a:p>
        </p:txBody>
      </p:sp>
      <p:sp>
        <p:nvSpPr>
          <p:cNvPr id="2" name="Rechthoek 1"/>
          <p:cNvSpPr/>
          <p:nvPr/>
        </p:nvSpPr>
        <p:spPr>
          <a:xfrm>
            <a:off x="437949" y="1403249"/>
            <a:ext cx="7952874" cy="1815882"/>
          </a:xfrm>
          <a:prstGeom prst="rect">
            <a:avLst/>
          </a:prstGeom>
        </p:spPr>
        <p:txBody>
          <a:bodyPr wrap="square">
            <a:spAutoFit/>
          </a:bodyPr>
          <a:lstStyle/>
          <a:p>
            <a:pPr marL="285750" indent="-285750">
              <a:buFont typeface="Wingdings" panose="05000000000000000000" pitchFamily="2" charset="2"/>
              <a:buChar char="Ø"/>
            </a:pPr>
            <a:r>
              <a:rPr lang="en-US" sz="2800" dirty="0" err="1">
                <a:latin typeface="Calibri" panose="020F0502020204030204" pitchFamily="34" charset="0"/>
                <a:ea typeface="Verdana" panose="020B0604030504040204" pitchFamily="34" charset="0"/>
                <a:cs typeface="Calibri" panose="020F0502020204030204" pitchFamily="34" charset="0"/>
              </a:rPr>
              <a:t>Vergoeding</a:t>
            </a:r>
            <a:r>
              <a:rPr lang="en-US" sz="2800" dirty="0">
                <a:latin typeface="Calibri" panose="020F0502020204030204" pitchFamily="34" charset="0"/>
                <a:ea typeface="Verdana" panose="020B0604030504040204" pitchFamily="34" charset="0"/>
                <a:cs typeface="Calibri" panose="020F0502020204030204" pitchFamily="34" charset="0"/>
              </a:rPr>
              <a:t> tot </a:t>
            </a:r>
            <a:r>
              <a:rPr lang="en-US" sz="2800" dirty="0" err="1">
                <a:latin typeface="Calibri" panose="020F0502020204030204" pitchFamily="34" charset="0"/>
                <a:ea typeface="Verdana" panose="020B0604030504040204" pitchFamily="34" charset="0"/>
                <a:cs typeface="Calibri" panose="020F0502020204030204" pitchFamily="34" charset="0"/>
              </a:rPr>
              <a:t>maximaal</a:t>
            </a:r>
            <a:r>
              <a:rPr lang="en-US" sz="2800" dirty="0">
                <a:latin typeface="Calibri" panose="020F0502020204030204" pitchFamily="34" charset="0"/>
                <a:ea typeface="Verdana" panose="020B0604030504040204" pitchFamily="34" charset="0"/>
                <a:cs typeface="Calibri" panose="020F0502020204030204" pitchFamily="34" charset="0"/>
              </a:rPr>
              <a:t> 25 m</a:t>
            </a:r>
            <a:r>
              <a:rPr lang="en-US" sz="2800" baseline="30000" dirty="0">
                <a:latin typeface="Calibri" panose="020F0502020204030204" pitchFamily="34" charset="0"/>
                <a:ea typeface="Verdana" panose="020B0604030504040204" pitchFamily="34" charset="0"/>
                <a:cs typeface="Calibri" panose="020F0502020204030204" pitchFamily="34" charset="0"/>
              </a:rPr>
              <a:t>2</a:t>
            </a:r>
          </a:p>
          <a:p>
            <a:pPr marL="285750" indent="-285750">
              <a:buFont typeface="Wingdings" panose="05000000000000000000" pitchFamily="2" charset="2"/>
              <a:buChar char="Ø"/>
            </a:pPr>
            <a:r>
              <a:rPr lang="en-US" sz="2800" dirty="0" err="1">
                <a:latin typeface="Calibri" panose="020F0502020204030204" pitchFamily="34" charset="0"/>
                <a:ea typeface="Verdana" panose="020B0604030504040204" pitchFamily="34" charset="0"/>
                <a:cs typeface="Calibri" panose="020F0502020204030204" pitchFamily="34" charset="0"/>
              </a:rPr>
              <a:t>Vergoeding</a:t>
            </a:r>
            <a:r>
              <a:rPr lang="en-US" sz="2800" dirty="0">
                <a:latin typeface="Calibri" panose="020F0502020204030204" pitchFamily="34" charset="0"/>
                <a:ea typeface="Verdana" panose="020B0604030504040204" pitchFamily="34" charset="0"/>
                <a:cs typeface="Calibri" panose="020F0502020204030204" pitchFamily="34" charset="0"/>
              </a:rPr>
              <a:t> per m</a:t>
            </a:r>
            <a:r>
              <a:rPr lang="en-US" sz="2800" baseline="30000" dirty="0">
                <a:latin typeface="Calibri" panose="020F0502020204030204" pitchFamily="34" charset="0"/>
                <a:ea typeface="Verdana" panose="020B0604030504040204" pitchFamily="34" charset="0"/>
                <a:cs typeface="Calibri" panose="020F0502020204030204" pitchFamily="34" charset="0"/>
              </a:rPr>
              <a:t>2</a:t>
            </a:r>
            <a:r>
              <a:rPr lang="en-US" sz="2800" dirty="0">
                <a:latin typeface="Calibri" panose="020F0502020204030204" pitchFamily="34" charset="0"/>
                <a:ea typeface="Verdana" panose="020B0604030504040204" pitchFamily="34" charset="0"/>
                <a:cs typeface="Calibri" panose="020F0502020204030204" pitchFamily="34" charset="0"/>
              </a:rPr>
              <a:t>: €25 excl. BTW</a:t>
            </a:r>
          </a:p>
          <a:p>
            <a:pPr marL="285750" indent="-285750">
              <a:buFont typeface="Wingdings" panose="05000000000000000000" pitchFamily="2" charset="2"/>
              <a:buChar char="Ø"/>
            </a:pPr>
            <a:r>
              <a:rPr lang="en-US" sz="2800" dirty="0">
                <a:latin typeface="Calibri" panose="020F0502020204030204" pitchFamily="34" charset="0"/>
                <a:ea typeface="Verdana" panose="020B0604030504040204" pitchFamily="34" charset="0"/>
                <a:cs typeface="Calibri" panose="020F0502020204030204" pitchFamily="34" charset="0"/>
              </a:rPr>
              <a:t> </a:t>
            </a:r>
            <a:r>
              <a:rPr lang="en-US" sz="2800" dirty="0" err="1">
                <a:latin typeface="Calibri" panose="020F0502020204030204" pitchFamily="34" charset="0"/>
                <a:ea typeface="Verdana" panose="020B0604030504040204" pitchFamily="34" charset="0"/>
                <a:cs typeface="Calibri" panose="020F0502020204030204" pitchFamily="34" charset="0"/>
              </a:rPr>
              <a:t>Subsidie</a:t>
            </a:r>
            <a:r>
              <a:rPr lang="en-US" sz="2800" dirty="0">
                <a:latin typeface="Calibri" panose="020F0502020204030204" pitchFamily="34" charset="0"/>
                <a:ea typeface="Verdana" panose="020B0604030504040204" pitchFamily="34" charset="0"/>
                <a:cs typeface="Calibri" panose="020F0502020204030204" pitchFamily="34" charset="0"/>
              </a:rPr>
              <a:t> </a:t>
            </a:r>
            <a:r>
              <a:rPr lang="en-US" sz="2800" dirty="0" err="1">
                <a:latin typeface="Calibri" panose="020F0502020204030204" pitchFamily="34" charset="0"/>
                <a:ea typeface="Verdana" panose="020B0604030504040204" pitchFamily="34" charset="0"/>
                <a:cs typeface="Calibri" panose="020F0502020204030204" pitchFamily="34" charset="0"/>
              </a:rPr>
              <a:t>verrekend</a:t>
            </a:r>
            <a:r>
              <a:rPr lang="en-US" sz="2800" dirty="0">
                <a:latin typeface="Calibri" panose="020F0502020204030204" pitchFamily="34" charset="0"/>
                <a:ea typeface="Verdana" panose="020B0604030504040204" pitchFamily="34" charset="0"/>
                <a:cs typeface="Calibri" panose="020F0502020204030204" pitchFamily="34" charset="0"/>
              </a:rPr>
              <a:t> via </a:t>
            </a:r>
            <a:r>
              <a:rPr lang="en-US" sz="2800" dirty="0" err="1">
                <a:latin typeface="Calibri" panose="020F0502020204030204" pitchFamily="34" charset="0"/>
                <a:ea typeface="Verdana" panose="020B0604030504040204" pitchFamily="34" charset="0"/>
                <a:cs typeface="Calibri" panose="020F0502020204030204" pitchFamily="34" charset="0"/>
              </a:rPr>
              <a:t>hoveniers</a:t>
            </a:r>
            <a:endParaRPr lang="en-US" sz="2800" dirty="0">
              <a:latin typeface="Calibri" panose="020F0502020204030204" pitchFamily="34" charset="0"/>
              <a:ea typeface="Verdana" panose="020B0604030504040204" pitchFamily="34" charset="0"/>
              <a:cs typeface="Calibri" panose="020F0502020204030204" pitchFamily="34" charset="0"/>
            </a:endParaRPr>
          </a:p>
          <a:p>
            <a:pPr marL="285750" indent="-285750">
              <a:buFont typeface="Wingdings" panose="05000000000000000000" pitchFamily="2" charset="2"/>
              <a:buChar char="Ø"/>
            </a:pPr>
            <a:endParaRPr lang="en-US" sz="28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endParaRPr>
          </a:p>
        </p:txBody>
      </p:sp>
      <p:graphicFrame>
        <p:nvGraphicFramePr>
          <p:cNvPr id="5" name="Tabel 4">
            <a:extLst>
              <a:ext uri="{FF2B5EF4-FFF2-40B4-BE49-F238E27FC236}">
                <a16:creationId xmlns:a16="http://schemas.microsoft.com/office/drawing/2014/main" id="{7C19649F-020A-4F9F-820B-34DBEF806326}"/>
              </a:ext>
            </a:extLst>
          </p:cNvPr>
          <p:cNvGraphicFramePr>
            <a:graphicFrameLocks noGrp="1"/>
          </p:cNvGraphicFramePr>
          <p:nvPr>
            <p:extLst>
              <p:ext uri="{D42A27DB-BD31-4B8C-83A1-F6EECF244321}">
                <p14:modId xmlns:p14="http://schemas.microsoft.com/office/powerpoint/2010/main" val="2319165080"/>
              </p:ext>
            </p:extLst>
          </p:nvPr>
        </p:nvGraphicFramePr>
        <p:xfrm>
          <a:off x="437949" y="3219131"/>
          <a:ext cx="8514027" cy="2565387"/>
        </p:xfrm>
        <a:graphic>
          <a:graphicData uri="http://schemas.openxmlformats.org/drawingml/2006/table">
            <a:tbl>
              <a:tblPr/>
              <a:tblGrid>
                <a:gridCol w="3658563">
                  <a:extLst>
                    <a:ext uri="{9D8B030D-6E8A-4147-A177-3AD203B41FA5}">
                      <a16:colId xmlns:a16="http://schemas.microsoft.com/office/drawing/2014/main" val="2146622096"/>
                    </a:ext>
                  </a:extLst>
                </a:gridCol>
                <a:gridCol w="1125027">
                  <a:extLst>
                    <a:ext uri="{9D8B030D-6E8A-4147-A177-3AD203B41FA5}">
                      <a16:colId xmlns:a16="http://schemas.microsoft.com/office/drawing/2014/main" val="2485372033"/>
                    </a:ext>
                  </a:extLst>
                </a:gridCol>
                <a:gridCol w="1243479">
                  <a:extLst>
                    <a:ext uri="{9D8B030D-6E8A-4147-A177-3AD203B41FA5}">
                      <a16:colId xmlns:a16="http://schemas.microsoft.com/office/drawing/2014/main" val="2089806305"/>
                    </a:ext>
                  </a:extLst>
                </a:gridCol>
                <a:gridCol w="1243479">
                  <a:extLst>
                    <a:ext uri="{9D8B030D-6E8A-4147-A177-3AD203B41FA5}">
                      <a16:colId xmlns:a16="http://schemas.microsoft.com/office/drawing/2014/main" val="3084490578"/>
                    </a:ext>
                  </a:extLst>
                </a:gridCol>
                <a:gridCol w="1243479">
                  <a:extLst>
                    <a:ext uri="{9D8B030D-6E8A-4147-A177-3AD203B41FA5}">
                      <a16:colId xmlns:a16="http://schemas.microsoft.com/office/drawing/2014/main" val="4124680340"/>
                    </a:ext>
                  </a:extLst>
                </a:gridCol>
              </a:tblGrid>
              <a:tr h="462557">
                <a:tc gridSpan="5">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l-NL" sz="2700" b="1" i="0" u="none" strike="noStrike" dirty="0">
                          <a:solidFill>
                            <a:srgbClr val="000000"/>
                          </a:solidFill>
                          <a:effectLst/>
                          <a:latin typeface="Calibri" panose="020F0502020204030204" pitchFamily="34" charset="0"/>
                        </a:rPr>
                        <a:t>RICHTPRIJZEN PRIJS PER M2 EX. BTW</a:t>
                      </a:r>
                    </a:p>
                  </a:txBody>
                  <a:tcPr marL="9086" marR="9086" marT="9086" marB="0" anchor="b">
                    <a:lnL>
                      <a:noFill/>
                    </a:lnL>
                    <a:lnR>
                      <a:noFill/>
                    </a:lnR>
                    <a:lnT>
                      <a:noFill/>
                    </a:lnT>
                    <a:lnB w="6350" cap="flat" cmpd="sng" algn="ctr">
                      <a:solidFill>
                        <a:srgbClr val="8EA9DB"/>
                      </a:solidFill>
                      <a:prstDash val="solid"/>
                      <a:round/>
                      <a:headEnd type="none" w="med" len="med"/>
                      <a:tailEnd type="none" w="med" len="med"/>
                    </a:lnB>
                  </a:tcPr>
                </a:tc>
                <a:tc hMerge="1">
                  <a:txBody>
                    <a:bodyPr/>
                    <a:lstStyle/>
                    <a:p>
                      <a:pPr algn="l" fontAlgn="b"/>
                      <a:endParaRPr lang="nl-NL" sz="2700" b="1" i="0" u="none" strike="noStrike" dirty="0">
                        <a:solidFill>
                          <a:srgbClr val="000000"/>
                        </a:solidFill>
                        <a:effectLst/>
                        <a:latin typeface="Calibri" panose="020F0502020204030204" pitchFamily="34" charset="0"/>
                      </a:endParaRPr>
                    </a:p>
                  </a:txBody>
                  <a:tcPr marL="9086" marR="9086" marT="9086" marB="0" anchor="b">
                    <a:lnL>
                      <a:noFill/>
                    </a:lnL>
                    <a:lnR>
                      <a:noFill/>
                    </a:lnR>
                    <a:lnT>
                      <a:noFill/>
                    </a:lnT>
                    <a:lnB w="6350" cap="flat" cmpd="sng" algn="ctr">
                      <a:solidFill>
                        <a:srgbClr val="8EA9DB"/>
                      </a:solidFill>
                      <a:prstDash val="solid"/>
                      <a:round/>
                      <a:headEnd type="none" w="med" len="med"/>
                      <a:tailEnd type="none" w="med" len="med"/>
                    </a:lnB>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782796093"/>
                  </a:ext>
                </a:extLst>
              </a:tr>
              <a:tr h="401207">
                <a:tc>
                  <a:txBody>
                    <a:bodyPr/>
                    <a:lstStyle/>
                    <a:p>
                      <a:pPr algn="l" fontAlgn="b"/>
                      <a:r>
                        <a:rPr lang="nl-NL" sz="2700" b="1" i="0" u="none" strike="noStrike" dirty="0">
                          <a:solidFill>
                            <a:srgbClr val="FFFFFF"/>
                          </a:solidFill>
                          <a:effectLst/>
                          <a:latin typeface="Calibri" panose="020F0502020204030204" pitchFamily="34" charset="0"/>
                        </a:rPr>
                        <a:t>TYPE</a:t>
                      </a:r>
                    </a:p>
                  </a:txBody>
                  <a:tcPr marL="9086" marR="9086" marT="9086" marB="0" anchor="b">
                    <a:lnL w="6350" cap="flat" cmpd="sng" algn="ctr">
                      <a:solidFill>
                        <a:srgbClr val="8EA9DB"/>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tc>
                  <a:txBody>
                    <a:bodyPr/>
                    <a:lstStyle/>
                    <a:p>
                      <a:pPr algn="ctr" fontAlgn="ctr"/>
                      <a:r>
                        <a:rPr lang="nl-NL" sz="2700" b="1" i="0" u="none" strike="noStrike" dirty="0">
                          <a:solidFill>
                            <a:srgbClr val="FFFFFF"/>
                          </a:solidFill>
                          <a:effectLst/>
                          <a:latin typeface="Calibri" panose="020F0502020204030204" pitchFamily="34" charset="0"/>
                        </a:rPr>
                        <a:t>6m2</a:t>
                      </a:r>
                    </a:p>
                  </a:txBody>
                  <a:tcPr marL="9086" marR="9086" marT="908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tc>
                  <a:txBody>
                    <a:bodyPr/>
                    <a:lstStyle/>
                    <a:p>
                      <a:pPr algn="ctr" fontAlgn="ctr"/>
                      <a:r>
                        <a:rPr lang="nl-NL" sz="2700" b="1" i="0" u="none" strike="noStrike">
                          <a:solidFill>
                            <a:srgbClr val="FFFFFF"/>
                          </a:solidFill>
                          <a:effectLst/>
                          <a:latin typeface="Calibri" panose="020F0502020204030204" pitchFamily="34" charset="0"/>
                        </a:rPr>
                        <a:t>15m2</a:t>
                      </a:r>
                    </a:p>
                  </a:txBody>
                  <a:tcPr marL="9086" marR="9086" marT="908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tc>
                  <a:txBody>
                    <a:bodyPr/>
                    <a:lstStyle/>
                    <a:p>
                      <a:pPr algn="ctr" fontAlgn="ctr"/>
                      <a:r>
                        <a:rPr lang="nl-NL" sz="2700" b="1" i="0" u="none" strike="noStrike">
                          <a:solidFill>
                            <a:srgbClr val="FFFFFF"/>
                          </a:solidFill>
                          <a:effectLst/>
                          <a:latin typeface="Calibri" panose="020F0502020204030204" pitchFamily="34" charset="0"/>
                        </a:rPr>
                        <a:t>20m2</a:t>
                      </a:r>
                    </a:p>
                  </a:txBody>
                  <a:tcPr marL="9086" marR="9086" marT="9086"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tc>
                  <a:txBody>
                    <a:bodyPr/>
                    <a:lstStyle/>
                    <a:p>
                      <a:pPr algn="ctr" fontAlgn="ctr"/>
                      <a:r>
                        <a:rPr lang="nl-NL" sz="2700" b="1" i="0" u="none" strike="noStrike">
                          <a:solidFill>
                            <a:srgbClr val="FFFFFF"/>
                          </a:solidFill>
                          <a:effectLst/>
                          <a:latin typeface="Calibri" panose="020F0502020204030204" pitchFamily="34" charset="0"/>
                        </a:rPr>
                        <a:t>&gt;=25m2 </a:t>
                      </a:r>
                    </a:p>
                  </a:txBody>
                  <a:tcPr marL="9086" marR="9086" marT="9086" marB="0" anchor="ctr">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extLst>
                  <a:ext uri="{0D108BD9-81ED-4DB2-BD59-A6C34878D82A}">
                    <a16:rowId xmlns:a16="http://schemas.microsoft.com/office/drawing/2014/main" val="3877858280"/>
                  </a:ext>
                </a:extLst>
              </a:tr>
              <a:tr h="401207">
                <a:tc>
                  <a:txBody>
                    <a:bodyPr/>
                    <a:lstStyle/>
                    <a:p>
                      <a:pPr algn="l" fontAlgn="b"/>
                      <a:r>
                        <a:rPr lang="nl-NL" sz="2400" b="0" i="0" u="none" strike="noStrike" dirty="0">
                          <a:solidFill>
                            <a:srgbClr val="000000"/>
                          </a:solidFill>
                          <a:effectLst/>
                          <a:latin typeface="Calibri" panose="020F0502020204030204" pitchFamily="34" charset="0"/>
                        </a:rPr>
                        <a:t>Sedum </a:t>
                      </a:r>
                      <a:r>
                        <a:rPr lang="nl-NL" sz="2400" b="0" i="0" u="none" strike="noStrike" dirty="0" err="1">
                          <a:solidFill>
                            <a:srgbClr val="000000"/>
                          </a:solidFill>
                          <a:effectLst/>
                          <a:latin typeface="Calibri" panose="020F0502020204030204" pitchFamily="34" charset="0"/>
                        </a:rPr>
                        <a:t>mixmat</a:t>
                      </a:r>
                      <a:endParaRPr lang="nl-NL" sz="2400" b="0" i="0" u="none" strike="noStrike" dirty="0">
                        <a:solidFill>
                          <a:srgbClr val="000000"/>
                        </a:solidFill>
                        <a:effectLst/>
                        <a:latin typeface="Calibri" panose="020F0502020204030204" pitchFamily="34" charset="0"/>
                      </a:endParaRPr>
                    </a:p>
                  </a:txBody>
                  <a:tcPr marL="9086" marR="9086" marT="9086" marB="0" anchor="b">
                    <a:lnL w="6350" cap="flat" cmpd="sng" algn="ctr">
                      <a:solidFill>
                        <a:srgbClr val="8EA9DB"/>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nl-NL" sz="2700" b="0" i="0" u="none" strike="noStrike" dirty="0">
                          <a:solidFill>
                            <a:srgbClr val="000000"/>
                          </a:solidFill>
                          <a:effectLst/>
                          <a:latin typeface="Calibri" panose="020F0502020204030204" pitchFamily="34" charset="0"/>
                        </a:rPr>
                        <a:t>140</a:t>
                      </a:r>
                    </a:p>
                  </a:txBody>
                  <a:tcPr marL="9086" marR="9086" marT="9086"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nl-NL" sz="2700" b="0" i="0" u="none" strike="noStrike" dirty="0">
                          <a:solidFill>
                            <a:srgbClr val="000000"/>
                          </a:solidFill>
                          <a:effectLst/>
                          <a:latin typeface="Calibri" panose="020F0502020204030204" pitchFamily="34" charset="0"/>
                        </a:rPr>
                        <a:t> 85</a:t>
                      </a:r>
                    </a:p>
                  </a:txBody>
                  <a:tcPr marL="9086" marR="9086" marT="9086"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nl-NL" sz="2700" b="0" i="0" u="none" strike="noStrike" dirty="0">
                          <a:solidFill>
                            <a:srgbClr val="000000"/>
                          </a:solidFill>
                          <a:effectLst/>
                          <a:latin typeface="Calibri" panose="020F0502020204030204" pitchFamily="34" charset="0"/>
                        </a:rPr>
                        <a:t> 82</a:t>
                      </a:r>
                    </a:p>
                  </a:txBody>
                  <a:tcPr marL="9086" marR="9086" marT="9086"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nl-NL" sz="2700" b="0" i="0" u="none" strike="noStrike" dirty="0">
                          <a:solidFill>
                            <a:srgbClr val="000000"/>
                          </a:solidFill>
                          <a:effectLst/>
                          <a:latin typeface="Calibri" panose="020F0502020204030204" pitchFamily="34" charset="0"/>
                        </a:rPr>
                        <a:t> 85</a:t>
                      </a:r>
                    </a:p>
                  </a:txBody>
                  <a:tcPr marL="9086" marR="9086" marT="9086"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1661184648"/>
                  </a:ext>
                </a:extLst>
              </a:tr>
              <a:tr h="401207">
                <a:tc>
                  <a:txBody>
                    <a:bodyPr/>
                    <a:lstStyle/>
                    <a:p>
                      <a:pPr algn="l" fontAlgn="b"/>
                      <a:r>
                        <a:rPr lang="nl-NL" sz="2400" b="0" i="0" u="none" strike="noStrike" dirty="0">
                          <a:solidFill>
                            <a:srgbClr val="000000"/>
                          </a:solidFill>
                          <a:effectLst/>
                          <a:latin typeface="Calibri" panose="020F0502020204030204" pitchFamily="34" charset="0"/>
                        </a:rPr>
                        <a:t>lichtgewicht </a:t>
                      </a:r>
                      <a:r>
                        <a:rPr lang="nl-NL" sz="2400" b="0" i="0" u="none" strike="noStrike" dirty="0" err="1">
                          <a:solidFill>
                            <a:srgbClr val="000000"/>
                          </a:solidFill>
                          <a:effectLst/>
                          <a:latin typeface="Calibri" panose="020F0502020204030204" pitchFamily="34" charset="0"/>
                        </a:rPr>
                        <a:t>Sedum</a:t>
                      </a:r>
                      <a:r>
                        <a:rPr lang="nl-NL" sz="2400" b="0" i="0" u="none" strike="noStrike" dirty="0">
                          <a:solidFill>
                            <a:srgbClr val="000000"/>
                          </a:solidFill>
                          <a:effectLst/>
                          <a:latin typeface="Calibri" panose="020F0502020204030204" pitchFamily="34" charset="0"/>
                        </a:rPr>
                        <a:t> </a:t>
                      </a:r>
                      <a:r>
                        <a:rPr lang="nl-NL" sz="2400" b="0" i="0" u="none" strike="noStrike" dirty="0" err="1">
                          <a:solidFill>
                            <a:srgbClr val="000000"/>
                          </a:solidFill>
                          <a:effectLst/>
                          <a:latin typeface="Calibri" panose="020F0502020204030204" pitchFamily="34" charset="0"/>
                        </a:rPr>
                        <a:t>mixmat</a:t>
                      </a:r>
                      <a:endParaRPr lang="nl-NL" sz="2400" b="0" i="0" u="none" strike="noStrike" dirty="0">
                        <a:solidFill>
                          <a:srgbClr val="000000"/>
                        </a:solidFill>
                        <a:effectLst/>
                        <a:latin typeface="Calibri" panose="020F0502020204030204" pitchFamily="34" charset="0"/>
                      </a:endParaRPr>
                    </a:p>
                  </a:txBody>
                  <a:tcPr marL="9086" marR="9086" marT="9086" marB="0" anchor="b">
                    <a:lnL w="6350" cap="flat" cmpd="sng" algn="ctr">
                      <a:solidFill>
                        <a:srgbClr val="8EA9DB"/>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b"/>
                      <a:r>
                        <a:rPr lang="nl-NL" sz="2700" b="0" i="0" u="none" strike="noStrike" dirty="0">
                          <a:solidFill>
                            <a:srgbClr val="000000"/>
                          </a:solidFill>
                          <a:effectLst/>
                          <a:latin typeface="Calibri" panose="020F0502020204030204" pitchFamily="34" charset="0"/>
                        </a:rPr>
                        <a:t> 136</a:t>
                      </a:r>
                      <a:endParaRPr lang="nl-NL" sz="2700" b="0" i="0" u="none" strike="noStrike" dirty="0">
                        <a:solidFill>
                          <a:srgbClr val="FF0000"/>
                        </a:solidFill>
                        <a:effectLst/>
                        <a:latin typeface="Calibri" panose="020F0502020204030204" pitchFamily="34" charset="0"/>
                      </a:endParaRPr>
                    </a:p>
                  </a:txBody>
                  <a:tcPr marL="9086" marR="9086" marT="9086"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b"/>
                      <a:r>
                        <a:rPr lang="nl-NL" sz="2700" b="0" i="0" u="none" strike="noStrike" dirty="0">
                          <a:solidFill>
                            <a:srgbClr val="000000"/>
                          </a:solidFill>
                          <a:effectLst/>
                          <a:latin typeface="Calibri" panose="020F0502020204030204" pitchFamily="34" charset="0"/>
                        </a:rPr>
                        <a:t> 82</a:t>
                      </a:r>
                    </a:p>
                  </a:txBody>
                  <a:tcPr marL="9086" marR="9086" marT="9086"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b"/>
                      <a:r>
                        <a:rPr lang="nl-NL" sz="2700" b="0" i="0" u="none" strike="noStrike" dirty="0">
                          <a:solidFill>
                            <a:srgbClr val="000000"/>
                          </a:solidFill>
                          <a:effectLst/>
                          <a:latin typeface="Calibri" panose="020F0502020204030204" pitchFamily="34" charset="0"/>
                        </a:rPr>
                        <a:t> 80</a:t>
                      </a:r>
                    </a:p>
                  </a:txBody>
                  <a:tcPr marL="9086" marR="9086" marT="9086"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b"/>
                      <a:r>
                        <a:rPr lang="nl-NL" sz="2700" b="0" i="0" u="none" strike="noStrike" dirty="0">
                          <a:solidFill>
                            <a:srgbClr val="000000"/>
                          </a:solidFill>
                          <a:effectLst/>
                          <a:latin typeface="Calibri" panose="020F0502020204030204" pitchFamily="34" charset="0"/>
                        </a:rPr>
                        <a:t> 83</a:t>
                      </a:r>
                    </a:p>
                  </a:txBody>
                  <a:tcPr marL="9086" marR="9086" marT="9086"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507389256"/>
                  </a:ext>
                </a:extLst>
              </a:tr>
              <a:tr h="401207">
                <a:tc>
                  <a:txBody>
                    <a:bodyPr/>
                    <a:lstStyle/>
                    <a:p>
                      <a:pPr algn="l" fontAlgn="b"/>
                      <a:r>
                        <a:rPr lang="nl-NL" sz="2400" b="0" i="0" u="none" strike="noStrike">
                          <a:solidFill>
                            <a:srgbClr val="000000"/>
                          </a:solidFill>
                          <a:effectLst/>
                          <a:latin typeface="Calibri" panose="020F0502020204030204" pitchFamily="34" charset="0"/>
                        </a:rPr>
                        <a:t>Kruiden mixmat</a:t>
                      </a:r>
                    </a:p>
                  </a:txBody>
                  <a:tcPr marL="9086" marR="9086" marT="9086" marB="0" anchor="b">
                    <a:lnL w="6350" cap="flat" cmpd="sng" algn="ctr">
                      <a:solidFill>
                        <a:srgbClr val="8EA9DB"/>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nl-NL" sz="2700" b="0" i="0" u="none" strike="noStrike" dirty="0">
                          <a:solidFill>
                            <a:srgbClr val="000000"/>
                          </a:solidFill>
                          <a:effectLst/>
                          <a:latin typeface="Calibri" panose="020F0502020204030204" pitchFamily="34" charset="0"/>
                        </a:rPr>
                        <a:t>160</a:t>
                      </a:r>
                    </a:p>
                  </a:txBody>
                  <a:tcPr marL="9086" marR="9086" marT="9086"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nl-NL" sz="2700" b="0" i="0" u="none" strike="noStrike" dirty="0">
                          <a:solidFill>
                            <a:srgbClr val="000000"/>
                          </a:solidFill>
                          <a:effectLst/>
                          <a:latin typeface="Calibri" panose="020F0502020204030204" pitchFamily="34" charset="0"/>
                        </a:rPr>
                        <a:t> 96</a:t>
                      </a:r>
                    </a:p>
                  </a:txBody>
                  <a:tcPr marL="9086" marR="9086" marT="9086"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nl-NL" sz="2700" b="0" i="0" u="none" strike="noStrike" dirty="0">
                          <a:solidFill>
                            <a:srgbClr val="000000"/>
                          </a:solidFill>
                          <a:effectLst/>
                          <a:latin typeface="Calibri" panose="020F0502020204030204" pitchFamily="34" charset="0"/>
                        </a:rPr>
                        <a:t> 93</a:t>
                      </a:r>
                    </a:p>
                  </a:txBody>
                  <a:tcPr marL="9086" marR="9086" marT="9086"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nl-NL" sz="2700" b="0" i="0" u="none" strike="noStrike" dirty="0">
                          <a:solidFill>
                            <a:srgbClr val="000000"/>
                          </a:solidFill>
                          <a:effectLst/>
                          <a:latin typeface="Calibri" panose="020F0502020204030204" pitchFamily="34" charset="0"/>
                        </a:rPr>
                        <a:t> 95</a:t>
                      </a:r>
                    </a:p>
                  </a:txBody>
                  <a:tcPr marL="9086" marR="9086" marT="9086"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1605148107"/>
                  </a:ext>
                </a:extLst>
              </a:tr>
              <a:tr h="401207">
                <a:tc>
                  <a:txBody>
                    <a:bodyPr/>
                    <a:lstStyle/>
                    <a:p>
                      <a:pPr algn="l" fontAlgn="b"/>
                      <a:r>
                        <a:rPr lang="nl-NL" sz="2400" b="0" i="0" u="none" strike="noStrike" dirty="0" err="1">
                          <a:solidFill>
                            <a:srgbClr val="000000"/>
                          </a:solidFill>
                          <a:effectLst/>
                          <a:latin typeface="Calibri" panose="020F0502020204030204" pitchFamily="34" charset="0"/>
                        </a:rPr>
                        <a:t>Trays</a:t>
                      </a:r>
                      <a:r>
                        <a:rPr lang="nl-NL" sz="2400" b="0" i="0" u="none" strike="noStrike" dirty="0">
                          <a:solidFill>
                            <a:srgbClr val="000000"/>
                          </a:solidFill>
                          <a:effectLst/>
                          <a:latin typeface="Calibri" panose="020F0502020204030204" pitchFamily="34" charset="0"/>
                        </a:rPr>
                        <a:t> (</a:t>
                      </a:r>
                      <a:r>
                        <a:rPr lang="nl-NL" sz="2400" b="0" i="0" u="none" strike="noStrike" dirty="0" err="1">
                          <a:solidFill>
                            <a:srgbClr val="000000"/>
                          </a:solidFill>
                          <a:effectLst/>
                          <a:latin typeface="Calibri" panose="020F0502020204030204" pitchFamily="34" charset="0"/>
                        </a:rPr>
                        <a:t>doehetzelf</a:t>
                      </a:r>
                      <a:r>
                        <a:rPr lang="nl-NL" sz="2400" b="0" i="0" u="none" strike="noStrike" dirty="0">
                          <a:solidFill>
                            <a:srgbClr val="000000"/>
                          </a:solidFill>
                          <a:effectLst/>
                          <a:latin typeface="Calibri" panose="020F0502020204030204" pitchFamily="34" charset="0"/>
                        </a:rPr>
                        <a:t>)</a:t>
                      </a:r>
                    </a:p>
                  </a:txBody>
                  <a:tcPr marL="9086" marR="9086" marT="9086" marB="0" anchor="b">
                    <a:lnL w="6350" cap="flat" cmpd="sng" algn="ctr">
                      <a:solidFill>
                        <a:srgbClr val="8EA9DB"/>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b"/>
                      <a:r>
                        <a:rPr lang="nl-NL" sz="2700" b="0" i="0" u="none" strike="noStrike" dirty="0">
                          <a:solidFill>
                            <a:srgbClr val="000000"/>
                          </a:solidFill>
                          <a:effectLst/>
                          <a:latin typeface="Calibri" panose="020F0502020204030204" pitchFamily="34" charset="0"/>
                        </a:rPr>
                        <a:t> 98</a:t>
                      </a:r>
                    </a:p>
                  </a:txBody>
                  <a:tcPr marL="9086" marR="9086" marT="9086"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b"/>
                      <a:r>
                        <a:rPr lang="nl-NL" sz="2700" b="0" i="0" u="none" strike="noStrike" dirty="0">
                          <a:solidFill>
                            <a:srgbClr val="000000"/>
                          </a:solidFill>
                          <a:effectLst/>
                          <a:latin typeface="Calibri" panose="020F0502020204030204" pitchFamily="34" charset="0"/>
                        </a:rPr>
                        <a:t> 76</a:t>
                      </a:r>
                    </a:p>
                  </a:txBody>
                  <a:tcPr marL="9086" marR="9086" marT="9086"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b"/>
                      <a:r>
                        <a:rPr lang="nl-NL" sz="2700" b="0" i="0" u="none" strike="noStrike" dirty="0">
                          <a:solidFill>
                            <a:srgbClr val="000000"/>
                          </a:solidFill>
                          <a:effectLst/>
                          <a:latin typeface="Calibri" panose="020F0502020204030204" pitchFamily="34" charset="0"/>
                        </a:rPr>
                        <a:t>74</a:t>
                      </a:r>
                    </a:p>
                  </a:txBody>
                  <a:tcPr marL="9086" marR="9086" marT="9086"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b"/>
                      <a:r>
                        <a:rPr lang="nl-NL" sz="2700" b="0" i="0" u="none" strike="noStrike" dirty="0">
                          <a:solidFill>
                            <a:srgbClr val="000000"/>
                          </a:solidFill>
                          <a:effectLst/>
                          <a:latin typeface="Calibri" panose="020F0502020204030204" pitchFamily="34" charset="0"/>
                        </a:rPr>
                        <a:t> 74</a:t>
                      </a:r>
                    </a:p>
                  </a:txBody>
                  <a:tcPr marL="9086" marR="9086" marT="9086"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515467176"/>
                  </a:ext>
                </a:extLst>
              </a:tr>
            </a:tbl>
          </a:graphicData>
        </a:graphic>
      </p:graphicFrame>
    </p:spTree>
    <p:extLst>
      <p:ext uri="{BB962C8B-B14F-4D97-AF65-F5344CB8AC3E}">
        <p14:creationId xmlns:p14="http://schemas.microsoft.com/office/powerpoint/2010/main" val="2162017823"/>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a:extLst>
              <a:ext uri="{FF2B5EF4-FFF2-40B4-BE49-F238E27FC236}">
                <a16:creationId xmlns:a16="http://schemas.microsoft.com/office/drawing/2014/main" id="{2B3753AC-BDEC-49D8-9679-732920FC7A5F}"/>
              </a:ext>
            </a:extLst>
          </p:cNvPr>
          <p:cNvSpPr>
            <a:spLocks noGrp="1"/>
          </p:cNvSpPr>
          <p:nvPr>
            <p:ph type="title"/>
          </p:nvPr>
        </p:nvSpPr>
        <p:spPr/>
        <p:txBody>
          <a:bodyPr/>
          <a:lstStyle/>
          <a:p>
            <a:r>
              <a:rPr lang="nl-NL" altLang="nl-NL" dirty="0"/>
              <a:t>Doel avond</a:t>
            </a:r>
          </a:p>
        </p:txBody>
      </p:sp>
      <p:sp>
        <p:nvSpPr>
          <p:cNvPr id="18435" name="Tijdelijke aanduiding voor inhoud 2">
            <a:extLst>
              <a:ext uri="{FF2B5EF4-FFF2-40B4-BE49-F238E27FC236}">
                <a16:creationId xmlns:a16="http://schemas.microsoft.com/office/drawing/2014/main" id="{CC48643A-AC85-4588-8FE0-1ED218A4E1DF}"/>
              </a:ext>
            </a:extLst>
          </p:cNvPr>
          <p:cNvSpPr>
            <a:spLocks noGrp="1"/>
          </p:cNvSpPr>
          <p:nvPr>
            <p:ph idx="1"/>
          </p:nvPr>
        </p:nvSpPr>
        <p:spPr/>
        <p:txBody>
          <a:bodyPr/>
          <a:lstStyle/>
          <a:p>
            <a:pPr>
              <a:buFont typeface="Wingdings" panose="05000000000000000000" pitchFamily="2" charset="2"/>
              <a:buChar char="Ø"/>
            </a:pPr>
            <a:r>
              <a:rPr lang="nl-NL" altLang="nl-NL" dirty="0"/>
              <a:t>Informeren over de actie en mogelijkheden</a:t>
            </a:r>
          </a:p>
          <a:p>
            <a:pPr>
              <a:buFont typeface="Wingdings" panose="05000000000000000000" pitchFamily="2" charset="2"/>
              <a:buChar char="Ø"/>
            </a:pPr>
            <a:r>
              <a:rPr lang="nl-NL" altLang="nl-NL" dirty="0"/>
              <a:t>Inspireren</a:t>
            </a:r>
          </a:p>
        </p:txBody>
      </p:sp>
      <p:pic>
        <p:nvPicPr>
          <p:cNvPr id="18436" name="Afbeelding 4">
            <a:extLst>
              <a:ext uri="{FF2B5EF4-FFF2-40B4-BE49-F238E27FC236}">
                <a16:creationId xmlns:a16="http://schemas.microsoft.com/office/drawing/2014/main" id="{36CE623D-19B7-451B-8711-56C407C734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5500688"/>
            <a:ext cx="9144000"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6055089-5BCC-4FE7-BEAA-74E667FC7D0F}"/>
              </a:ext>
            </a:extLst>
          </p:cNvPr>
          <p:cNvPicPr>
            <a:picLocks noChangeAspect="1"/>
          </p:cNvPicPr>
          <p:nvPr/>
        </p:nvPicPr>
        <p:blipFill>
          <a:blip r:embed="rId3"/>
          <a:stretch>
            <a:fillRect/>
          </a:stretch>
        </p:blipFill>
        <p:spPr>
          <a:xfrm>
            <a:off x="4703020" y="2260751"/>
            <a:ext cx="4219482" cy="1662095"/>
          </a:xfrm>
          <a:prstGeom prst="rect">
            <a:avLst/>
          </a:prstGeom>
        </p:spPr>
      </p:pic>
      <p:sp>
        <p:nvSpPr>
          <p:cNvPr id="28674" name="Titel 1">
            <a:extLst>
              <a:ext uri="{FF2B5EF4-FFF2-40B4-BE49-F238E27FC236}">
                <a16:creationId xmlns:a16="http://schemas.microsoft.com/office/drawing/2014/main" id="{A2489561-F1EA-4A7E-BD30-E19659318517}"/>
              </a:ext>
            </a:extLst>
          </p:cNvPr>
          <p:cNvSpPr>
            <a:spLocks noGrp="1" noChangeArrowheads="1"/>
          </p:cNvSpPr>
          <p:nvPr>
            <p:ph type="title"/>
          </p:nvPr>
        </p:nvSpPr>
        <p:spPr>
          <a:xfrm>
            <a:off x="3043989" y="425452"/>
            <a:ext cx="6568324" cy="627063"/>
          </a:xfrm>
        </p:spPr>
        <p:txBody>
          <a:bodyPr/>
          <a:lstStyle/>
          <a:p>
            <a:pPr algn="l"/>
            <a:r>
              <a:rPr lang="nl-NL" altLang="nl-NL" dirty="0"/>
              <a:t>Betrokken partijen</a:t>
            </a:r>
          </a:p>
        </p:txBody>
      </p:sp>
      <p:sp>
        <p:nvSpPr>
          <p:cNvPr id="2" name="Rechthoek 1"/>
          <p:cNvSpPr/>
          <p:nvPr/>
        </p:nvSpPr>
        <p:spPr>
          <a:xfrm>
            <a:off x="1448664" y="1395209"/>
            <a:ext cx="6246670" cy="769441"/>
          </a:xfrm>
          <a:prstGeom prst="rect">
            <a:avLst/>
          </a:prstGeom>
        </p:spPr>
        <p:txBody>
          <a:bodyPr wrap="square">
            <a:spAutoFit/>
          </a:bodyPr>
          <a:lstStyle/>
          <a:p>
            <a:r>
              <a:rPr lang="en-US" sz="2400" dirty="0" err="1">
                <a:latin typeface="Calibri" panose="020F0502020204030204" pitchFamily="34" charset="0"/>
                <a:ea typeface="Verdana" panose="020B0604030504040204" pitchFamily="34" charset="0"/>
                <a:cs typeface="Calibri" panose="020F0502020204030204" pitchFamily="34" charset="0"/>
              </a:rPr>
              <a:t>Deelnemende</a:t>
            </a:r>
            <a:r>
              <a:rPr lang="en-US" sz="2400" dirty="0">
                <a:latin typeface="Calibri" panose="020F0502020204030204" pitchFamily="34" charset="0"/>
                <a:ea typeface="Verdana" panose="020B0604030504040204" pitchFamily="34" charset="0"/>
                <a:cs typeface="Calibri" panose="020F0502020204030204" pitchFamily="34" charset="0"/>
              </a:rPr>
              <a:t> </a:t>
            </a:r>
            <a:r>
              <a:rPr lang="en-US" sz="2400" dirty="0" err="1">
                <a:latin typeface="Calibri" panose="020F0502020204030204" pitchFamily="34" charset="0"/>
                <a:ea typeface="Verdana" panose="020B0604030504040204" pitchFamily="34" charset="0"/>
                <a:cs typeface="Calibri" panose="020F0502020204030204" pitchFamily="34" charset="0"/>
              </a:rPr>
              <a:t>bedrijven</a:t>
            </a:r>
            <a:r>
              <a:rPr lang="en-US" sz="2400" dirty="0">
                <a:latin typeface="Calibri" panose="020F0502020204030204" pitchFamily="34" charset="0"/>
                <a:ea typeface="Verdana" panose="020B0604030504040204" pitchFamily="34" charset="0"/>
                <a:cs typeface="Calibri" panose="020F0502020204030204" pitchFamily="34" charset="0"/>
              </a:rPr>
              <a:t> </a:t>
            </a:r>
            <a:r>
              <a:rPr lang="en-US" sz="2400" dirty="0" err="1">
                <a:latin typeface="Calibri" panose="020F0502020204030204" pitchFamily="34" charset="0"/>
                <a:ea typeface="Verdana" panose="020B0604030504040204" pitchFamily="34" charset="0"/>
                <a:cs typeface="Calibri" panose="020F0502020204030204" pitchFamily="34" charset="0"/>
              </a:rPr>
              <a:t>voor</a:t>
            </a:r>
            <a:r>
              <a:rPr lang="en-US" sz="2400" dirty="0">
                <a:latin typeface="Calibri" panose="020F0502020204030204" pitchFamily="34" charset="0"/>
                <a:ea typeface="Verdana" panose="020B0604030504040204" pitchFamily="34" charset="0"/>
                <a:cs typeface="Calibri" panose="020F0502020204030204" pitchFamily="34" charset="0"/>
              </a:rPr>
              <a:t> </a:t>
            </a:r>
            <a:r>
              <a:rPr lang="en-US" sz="2400" dirty="0" err="1">
                <a:latin typeface="Calibri" panose="020F0502020204030204" pitchFamily="34" charset="0"/>
                <a:ea typeface="Verdana" panose="020B0604030504040204" pitchFamily="34" charset="0"/>
                <a:cs typeface="Calibri" panose="020F0502020204030204" pitchFamily="34" charset="0"/>
              </a:rPr>
              <a:t>advies</a:t>
            </a:r>
            <a:r>
              <a:rPr lang="en-US" sz="2400" dirty="0">
                <a:latin typeface="Calibri" panose="020F0502020204030204" pitchFamily="34" charset="0"/>
                <a:ea typeface="Verdana" panose="020B0604030504040204" pitchFamily="34" charset="0"/>
                <a:cs typeface="Calibri" panose="020F0502020204030204" pitchFamily="34" charset="0"/>
              </a:rPr>
              <a:t> en </a:t>
            </a:r>
            <a:r>
              <a:rPr lang="en-US" sz="2400" dirty="0" err="1">
                <a:latin typeface="Calibri" panose="020F0502020204030204" pitchFamily="34" charset="0"/>
                <a:ea typeface="Verdana" panose="020B0604030504040204" pitchFamily="34" charset="0"/>
                <a:cs typeface="Calibri" panose="020F0502020204030204" pitchFamily="34" charset="0"/>
              </a:rPr>
              <a:t>aanleg</a:t>
            </a:r>
            <a:r>
              <a:rPr lang="en-US" sz="2400" dirty="0">
                <a:latin typeface="Calibri" panose="020F0502020204030204" pitchFamily="34" charset="0"/>
                <a:ea typeface="Verdana" panose="020B0604030504040204" pitchFamily="34" charset="0"/>
                <a:cs typeface="Calibri" panose="020F0502020204030204" pitchFamily="34" charset="0"/>
              </a:rPr>
              <a:t>:</a:t>
            </a:r>
          </a:p>
          <a:p>
            <a:pPr marL="285750" indent="-285750">
              <a:buFont typeface="Wingdings" panose="05000000000000000000" pitchFamily="2" charset="2"/>
              <a:buChar char="Ø"/>
            </a:pPr>
            <a:endParaRPr lang="en-US" sz="20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endParaRPr>
          </a:p>
        </p:txBody>
      </p:sp>
      <p:pic>
        <p:nvPicPr>
          <p:cNvPr id="4" name="Afbeelding 3">
            <a:extLst>
              <a:ext uri="{FF2B5EF4-FFF2-40B4-BE49-F238E27FC236}">
                <a16:creationId xmlns:a16="http://schemas.microsoft.com/office/drawing/2014/main" id="{A9A4324A-BC1F-4BA4-BB59-3C2457417C3B}"/>
              </a:ext>
            </a:extLst>
          </p:cNvPr>
          <p:cNvPicPr>
            <a:picLocks noChangeAspect="1"/>
          </p:cNvPicPr>
          <p:nvPr/>
        </p:nvPicPr>
        <p:blipFill>
          <a:blip r:embed="rId4"/>
          <a:stretch>
            <a:fillRect/>
          </a:stretch>
        </p:blipFill>
        <p:spPr>
          <a:xfrm>
            <a:off x="324371" y="2197548"/>
            <a:ext cx="4005688" cy="1693654"/>
          </a:xfrm>
          <a:prstGeom prst="rect">
            <a:avLst/>
          </a:prstGeom>
        </p:spPr>
      </p:pic>
      <p:sp>
        <p:nvSpPr>
          <p:cNvPr id="6" name="Rechthoek 5"/>
          <p:cNvSpPr/>
          <p:nvPr/>
        </p:nvSpPr>
        <p:spPr>
          <a:xfrm>
            <a:off x="1431038" y="4233896"/>
            <a:ext cx="6063916" cy="769441"/>
          </a:xfrm>
          <a:prstGeom prst="rect">
            <a:avLst/>
          </a:prstGeom>
        </p:spPr>
        <p:txBody>
          <a:bodyPr wrap="square">
            <a:spAutoFit/>
          </a:bodyPr>
          <a:lstStyle/>
          <a:p>
            <a:pPr algn="ctr"/>
            <a:r>
              <a:rPr lang="en-US" sz="2400" dirty="0" err="1">
                <a:latin typeface="Calibri" panose="020F0502020204030204" pitchFamily="34" charset="0"/>
                <a:ea typeface="Verdana" panose="020B0604030504040204" pitchFamily="34" charset="0"/>
                <a:cs typeface="Calibri" panose="020F0502020204030204" pitchFamily="34" charset="0"/>
              </a:rPr>
              <a:t>Leverancier</a:t>
            </a:r>
            <a:r>
              <a:rPr lang="en-US" sz="2400" dirty="0">
                <a:latin typeface="Calibri" panose="020F0502020204030204" pitchFamily="34" charset="0"/>
                <a:ea typeface="Verdana" panose="020B0604030504040204" pitchFamily="34" charset="0"/>
                <a:cs typeface="Calibri" panose="020F0502020204030204" pitchFamily="34" charset="0"/>
              </a:rPr>
              <a:t>:</a:t>
            </a:r>
          </a:p>
          <a:p>
            <a:pPr marL="285750" indent="-285750">
              <a:buFont typeface="Wingdings" panose="05000000000000000000" pitchFamily="2" charset="2"/>
              <a:buChar char="Ø"/>
            </a:pPr>
            <a:endParaRPr lang="en-US" sz="20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endParaRPr>
          </a:p>
        </p:txBody>
      </p:sp>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9412" y="4887495"/>
            <a:ext cx="3305175" cy="1381125"/>
          </a:xfrm>
          <a:prstGeom prst="rect">
            <a:avLst/>
          </a:prstGeom>
        </p:spPr>
      </p:pic>
    </p:spTree>
    <p:extLst>
      <p:ext uri="{BB962C8B-B14F-4D97-AF65-F5344CB8AC3E}">
        <p14:creationId xmlns:p14="http://schemas.microsoft.com/office/powerpoint/2010/main" val="3322876352"/>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a:extLst>
              <a:ext uri="{FF2B5EF4-FFF2-40B4-BE49-F238E27FC236}">
                <a16:creationId xmlns:a16="http://schemas.microsoft.com/office/drawing/2014/main" id="{EE4E5734-B5E6-486F-804A-7E3BA7C1A68B}"/>
              </a:ext>
            </a:extLst>
          </p:cNvPr>
          <p:cNvSpPr>
            <a:spLocks noGrp="1"/>
          </p:cNvSpPr>
          <p:nvPr>
            <p:ph type="title"/>
          </p:nvPr>
        </p:nvSpPr>
        <p:spPr/>
        <p:txBody>
          <a:bodyPr/>
          <a:lstStyle/>
          <a:p>
            <a:r>
              <a:rPr lang="nl-NL" altLang="nl-NL"/>
              <a:t>Vragen?</a:t>
            </a:r>
          </a:p>
        </p:txBody>
      </p:sp>
      <p:sp>
        <p:nvSpPr>
          <p:cNvPr id="30723" name="Tijdelijke aanduiding voor inhoud 2">
            <a:extLst>
              <a:ext uri="{FF2B5EF4-FFF2-40B4-BE49-F238E27FC236}">
                <a16:creationId xmlns:a16="http://schemas.microsoft.com/office/drawing/2014/main" id="{6AD32717-371C-4F35-8B63-B821AE12E17A}"/>
              </a:ext>
            </a:extLst>
          </p:cNvPr>
          <p:cNvSpPr>
            <a:spLocks noGrp="1"/>
          </p:cNvSpPr>
          <p:nvPr>
            <p:ph idx="1"/>
          </p:nvPr>
        </p:nvSpPr>
        <p:spPr>
          <a:xfrm>
            <a:off x="685800" y="2349502"/>
            <a:ext cx="8101584" cy="3959225"/>
          </a:xfrm>
        </p:spPr>
        <p:txBody>
          <a:bodyPr/>
          <a:lstStyle/>
          <a:p>
            <a:pPr>
              <a:buFont typeface="Wingdings" panose="05000000000000000000" pitchFamily="2" charset="2"/>
              <a:buChar char="Ø"/>
            </a:pPr>
            <a:r>
              <a:rPr lang="nl-NL" altLang="nl-NL" dirty="0"/>
              <a:t>Plenaire vragen</a:t>
            </a:r>
          </a:p>
          <a:p>
            <a:pPr>
              <a:buFont typeface="Wingdings" panose="05000000000000000000" pitchFamily="2" charset="2"/>
              <a:buChar char="Ø"/>
            </a:pPr>
            <a:r>
              <a:rPr lang="nl-NL" altLang="nl-NL" dirty="0"/>
              <a:t>Hierna </a:t>
            </a:r>
          </a:p>
          <a:p>
            <a:pPr lvl="1">
              <a:buFont typeface="Arial" panose="020B0604020202020204" pitchFamily="34" charset="0"/>
              <a:buChar char="•"/>
            </a:pPr>
            <a:r>
              <a:rPr lang="nl-NL" altLang="nl-NL" dirty="0"/>
              <a:t>Informatie-tafels bezoeken t.b.v. gerichte vragen</a:t>
            </a:r>
          </a:p>
          <a:p>
            <a:pPr lvl="1">
              <a:buFont typeface="Arial" panose="020B0604020202020204" pitchFamily="34" charset="0"/>
              <a:buChar char="•"/>
            </a:pPr>
            <a:r>
              <a:rPr lang="nl-NL" altLang="nl-NL" dirty="0"/>
              <a:t>Inspiratie ophalen</a:t>
            </a:r>
          </a:p>
        </p:txBody>
      </p:sp>
      <p:pic>
        <p:nvPicPr>
          <p:cNvPr id="30724" name="Afbeelding 3">
            <a:extLst>
              <a:ext uri="{FF2B5EF4-FFF2-40B4-BE49-F238E27FC236}">
                <a16:creationId xmlns:a16="http://schemas.microsoft.com/office/drawing/2014/main" id="{C40D638F-FC84-403C-84CF-33B8B2599D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5500688"/>
            <a:ext cx="9144000"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1E7D6A2-4A68-4BD3-B174-A8EBFA9CA4F3}"/>
              </a:ext>
            </a:extLst>
          </p:cNvPr>
          <p:cNvPicPr>
            <a:picLocks noChangeAspect="1"/>
          </p:cNvPicPr>
          <p:nvPr/>
        </p:nvPicPr>
        <p:blipFill>
          <a:blip r:embed="rId3"/>
          <a:stretch>
            <a:fillRect/>
          </a:stretch>
        </p:blipFill>
        <p:spPr>
          <a:xfrm>
            <a:off x="0" y="0"/>
            <a:ext cx="2676525" cy="933450"/>
          </a:xfrm>
          <a:prstGeom prst="rect">
            <a:avLst/>
          </a:prstGeom>
        </p:spPr>
      </p:pic>
      <p:sp>
        <p:nvSpPr>
          <p:cNvPr id="6" name="Rechthoek 5">
            <a:extLst>
              <a:ext uri="{FF2B5EF4-FFF2-40B4-BE49-F238E27FC236}">
                <a16:creationId xmlns:a16="http://schemas.microsoft.com/office/drawing/2014/main" id="{5B0841C8-5D2D-456C-9535-30CD1AA628E4}"/>
              </a:ext>
            </a:extLst>
          </p:cNvPr>
          <p:cNvSpPr/>
          <p:nvPr/>
        </p:nvSpPr>
        <p:spPr>
          <a:xfrm>
            <a:off x="2498163" y="3244334"/>
            <a:ext cx="4147674" cy="369332"/>
          </a:xfrm>
          <a:prstGeom prst="rect">
            <a:avLst/>
          </a:prstGeom>
        </p:spPr>
        <p:txBody>
          <a:bodyPr wrap="none">
            <a:spAutoFit/>
          </a:bodyPr>
          <a:lstStyle/>
          <a:p>
            <a:r>
              <a:rPr lang="nl-NL" u="sng" dirty="0">
                <a:solidFill>
                  <a:srgbClr val="0563C1"/>
                </a:solidFill>
                <a:latin typeface="Tahoma" panose="020B0604030504040204" pitchFamily="34" charset="0"/>
                <a:ea typeface="Calibri" panose="020F0502020204030204" pitchFamily="34" charset="0"/>
                <a:hlinkClick r:id="rId4"/>
              </a:rPr>
              <a:t>https://forms.gle/uNaVBT5aoYAHizaG9</a:t>
            </a:r>
            <a:endParaRPr lang="nl-NL" sz="24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040767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a:extLst>
              <a:ext uri="{FF2B5EF4-FFF2-40B4-BE49-F238E27FC236}">
                <a16:creationId xmlns:a16="http://schemas.microsoft.com/office/drawing/2014/main" id="{6E210C76-F55E-4ACD-A041-507418F01AFC}"/>
              </a:ext>
            </a:extLst>
          </p:cNvPr>
          <p:cNvSpPr>
            <a:spLocks noGrp="1"/>
          </p:cNvSpPr>
          <p:nvPr>
            <p:ph type="title"/>
          </p:nvPr>
        </p:nvSpPr>
        <p:spPr/>
        <p:txBody>
          <a:bodyPr/>
          <a:lstStyle/>
          <a:p>
            <a:r>
              <a:rPr lang="nl-NL" altLang="nl-NL"/>
              <a:t>Indeling avond</a:t>
            </a:r>
          </a:p>
        </p:txBody>
      </p:sp>
      <p:sp>
        <p:nvSpPr>
          <p:cNvPr id="3" name="Tijdelijke aanduiding voor inhoud 2">
            <a:extLst>
              <a:ext uri="{FF2B5EF4-FFF2-40B4-BE49-F238E27FC236}">
                <a16:creationId xmlns:a16="http://schemas.microsoft.com/office/drawing/2014/main" id="{D59A2F2C-03B3-4FBA-B04F-E3E878925CF8}"/>
              </a:ext>
            </a:extLst>
          </p:cNvPr>
          <p:cNvSpPr>
            <a:spLocks noGrp="1"/>
          </p:cNvSpPr>
          <p:nvPr>
            <p:ph idx="1"/>
          </p:nvPr>
        </p:nvSpPr>
        <p:spPr/>
        <p:txBody>
          <a:bodyPr/>
          <a:lstStyle/>
          <a:p>
            <a:pPr marL="0" indent="0">
              <a:buNone/>
              <a:defRPr/>
            </a:pPr>
            <a:r>
              <a:rPr lang="nl-NL" dirty="0"/>
              <a:t>19.30 u	inleiding</a:t>
            </a:r>
          </a:p>
          <a:p>
            <a:pPr marL="0" indent="0">
              <a:buNone/>
              <a:defRPr/>
            </a:pPr>
            <a:r>
              <a:rPr lang="nl-NL" dirty="0"/>
              <a:t>19.40 u  	toelichting actie</a:t>
            </a:r>
          </a:p>
          <a:p>
            <a:pPr marL="0" indent="0">
              <a:buNone/>
              <a:defRPr/>
            </a:pPr>
            <a:r>
              <a:rPr lang="nl-NL" dirty="0"/>
              <a:t>19.50 u  	informatie groene daken</a:t>
            </a:r>
          </a:p>
          <a:p>
            <a:pPr marL="0" indent="0">
              <a:buNone/>
              <a:defRPr/>
            </a:pPr>
            <a:r>
              <a:rPr lang="nl-NL" dirty="0"/>
              <a:t>20.00 u  	gelegenheid vragen plenair</a:t>
            </a:r>
          </a:p>
          <a:p>
            <a:pPr marL="0" indent="0">
              <a:buNone/>
              <a:defRPr/>
            </a:pPr>
            <a:r>
              <a:rPr lang="nl-NL" dirty="0"/>
              <a:t>20.10 u  	gelegenheid vragen 1-op-1 en </a:t>
            </a:r>
          </a:p>
          <a:p>
            <a:pPr marL="0" indent="0">
              <a:buNone/>
              <a:defRPr/>
            </a:pPr>
            <a:r>
              <a:rPr lang="nl-NL" dirty="0"/>
              <a:t>		bezoek informatie-tafels</a:t>
            </a:r>
          </a:p>
          <a:p>
            <a:pPr marL="0" indent="0">
              <a:buNone/>
              <a:defRPr/>
            </a:pPr>
            <a:endParaRPr lang="nl-NL" dirty="0"/>
          </a:p>
          <a:p>
            <a:pPr>
              <a:defRPr/>
            </a:pPr>
            <a:endParaRPr lang="nl-NL" dirty="0"/>
          </a:p>
        </p:txBody>
      </p:sp>
    </p:spTree>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ndertitel 2">
            <a:extLst>
              <a:ext uri="{FF2B5EF4-FFF2-40B4-BE49-F238E27FC236}">
                <a16:creationId xmlns:a16="http://schemas.microsoft.com/office/drawing/2014/main" id="{BAAC470A-575A-4B01-863D-ECC48EB22B80}"/>
              </a:ext>
            </a:extLst>
          </p:cNvPr>
          <p:cNvSpPr txBox="1"/>
          <p:nvPr/>
        </p:nvSpPr>
        <p:spPr>
          <a:xfrm>
            <a:off x="889002" y="5124450"/>
            <a:ext cx="3724275" cy="1625600"/>
          </a:xfrm>
          <a:prstGeom prst="rect">
            <a:avLst/>
          </a:prstGeom>
          <a:ln w="12700">
            <a:miter lim="400000"/>
          </a:ln>
          <a:extLst>
            <a:ext uri="{C572A759-6A51-4108-AA02-DFA0A04FC94B}"/>
          </a:extLst>
        </p:spPr>
        <p:txBody>
          <a:bodyPr lIns="34289" rIns="34289">
            <a:spAutoFit/>
          </a:bodyPr>
          <a:lstStyle/>
          <a:p>
            <a:pPr defTabSz="342900" eaLnBrk="0" fontAlgn="base" hangingPunct="0">
              <a:spcBef>
                <a:spcPts val="750"/>
              </a:spcBef>
              <a:spcAft>
                <a:spcPct val="0"/>
              </a:spcAft>
              <a:defRPr sz="2800" b="1">
                <a:solidFill>
                  <a:srgbClr val="808080"/>
                </a:solidFill>
              </a:defRPr>
            </a:pPr>
            <a:r>
              <a:rPr lang="nl-NL" sz="7200" b="1" dirty="0">
                <a:solidFill>
                  <a:srgbClr val="808080"/>
                </a:solidFill>
                <a:latin typeface="Verdana"/>
                <a:ea typeface="ＭＳ Ｐゴシック" panose="020B0600070205080204" pitchFamily="34" charset="-128"/>
              </a:rPr>
              <a:t>gedrag</a:t>
            </a:r>
            <a:endParaRPr sz="7200" b="1" dirty="0">
              <a:solidFill>
                <a:srgbClr val="808080"/>
              </a:solidFill>
              <a:latin typeface="Verdana"/>
              <a:ea typeface="ＭＳ Ｐゴシック" panose="020B0600070205080204" pitchFamily="34" charset="-128"/>
            </a:endParaRPr>
          </a:p>
          <a:p>
            <a:pPr algn="r" defTabSz="342900" eaLnBrk="0" fontAlgn="base" hangingPunct="0">
              <a:spcBef>
                <a:spcPts val="750"/>
              </a:spcBef>
              <a:spcAft>
                <a:spcPct val="0"/>
              </a:spcAft>
              <a:defRPr sz="2800" b="1">
                <a:solidFill>
                  <a:srgbClr val="808080"/>
                </a:solidFill>
              </a:defRPr>
            </a:pPr>
            <a:endParaRPr sz="2100" b="1" dirty="0">
              <a:solidFill>
                <a:srgbClr val="808080"/>
              </a:solidFill>
              <a:latin typeface="Verdana"/>
              <a:ea typeface="ＭＳ Ｐゴシック" panose="020B0600070205080204" pitchFamily="34" charset="-128"/>
            </a:endParaRPr>
          </a:p>
        </p:txBody>
      </p:sp>
      <p:sp>
        <p:nvSpPr>
          <p:cNvPr id="8" name="Titel 1">
            <a:extLst>
              <a:ext uri="{FF2B5EF4-FFF2-40B4-BE49-F238E27FC236}">
                <a16:creationId xmlns:a16="http://schemas.microsoft.com/office/drawing/2014/main" id="{D33663E6-8DC9-433A-87BA-67A11B1191E5}"/>
              </a:ext>
            </a:extLst>
          </p:cNvPr>
          <p:cNvSpPr txBox="1"/>
          <p:nvPr/>
        </p:nvSpPr>
        <p:spPr>
          <a:xfrm>
            <a:off x="1806577" y="2089150"/>
            <a:ext cx="2333625" cy="1016000"/>
          </a:xfrm>
          <a:prstGeom prst="rect">
            <a:avLst/>
          </a:prstGeom>
          <a:ln w="12700">
            <a:miter lim="400000"/>
          </a:ln>
          <a:extLst>
            <a:ext uri="{C572A759-6A51-4108-AA02-DFA0A04FC94B}"/>
          </a:extLst>
        </p:spPr>
        <p:txBody>
          <a:bodyPr lIns="34289" rIns="34289" anchor="b">
            <a:spAutoFit/>
          </a:bodyPr>
          <a:lstStyle>
            <a:lvl1pPr algn="r" defTabSz="457200">
              <a:defRPr sz="5400">
                <a:solidFill>
                  <a:schemeClr val="accent1"/>
                </a:solidFill>
              </a:defRPr>
            </a:lvl1pPr>
          </a:lstStyle>
          <a:p>
            <a:pPr eaLnBrk="0" fontAlgn="base" hangingPunct="0">
              <a:spcBef>
                <a:spcPct val="0"/>
              </a:spcBef>
              <a:spcAft>
                <a:spcPct val="0"/>
              </a:spcAft>
              <a:defRPr/>
            </a:pPr>
            <a:r>
              <a:rPr lang="nl-NL" sz="6000" dirty="0">
                <a:solidFill>
                  <a:srgbClr val="1C418E"/>
                </a:solidFill>
                <a:latin typeface="Verdana"/>
                <a:ea typeface="ＭＳ Ｐゴシック" panose="020B0600070205080204" pitchFamily="34" charset="-128"/>
              </a:rPr>
              <a:t>25%</a:t>
            </a:r>
            <a:endParaRPr sz="6000" dirty="0">
              <a:solidFill>
                <a:srgbClr val="1C418E"/>
              </a:solidFill>
              <a:latin typeface="Verdana"/>
              <a:ea typeface="ＭＳ Ｐゴシック" panose="020B0600070205080204" pitchFamily="34" charset="-128"/>
            </a:endParaRPr>
          </a:p>
        </p:txBody>
      </p:sp>
      <p:sp>
        <p:nvSpPr>
          <p:cNvPr id="9" name="Rechthoek 8">
            <a:extLst>
              <a:ext uri="{FF2B5EF4-FFF2-40B4-BE49-F238E27FC236}">
                <a16:creationId xmlns:a16="http://schemas.microsoft.com/office/drawing/2014/main" id="{A1B6EA2C-1F61-4613-9E0E-DD19016B1C64}"/>
              </a:ext>
            </a:extLst>
          </p:cNvPr>
          <p:cNvSpPr/>
          <p:nvPr/>
        </p:nvSpPr>
        <p:spPr>
          <a:xfrm>
            <a:off x="1839915" y="2843215"/>
            <a:ext cx="1914525" cy="523875"/>
          </a:xfrm>
          <a:prstGeom prst="rect">
            <a:avLst/>
          </a:prstGeom>
        </p:spPr>
        <p:txBody>
          <a:bodyPr wrap="none">
            <a:spAutoFit/>
          </a:bodyPr>
          <a:lstStyle/>
          <a:p>
            <a:pPr defTabSz="342900" eaLnBrk="0" fontAlgn="base" hangingPunct="0">
              <a:spcBef>
                <a:spcPts val="750"/>
              </a:spcBef>
              <a:spcAft>
                <a:spcPct val="0"/>
              </a:spcAft>
              <a:defRPr sz="2800" b="1">
                <a:solidFill>
                  <a:srgbClr val="808080"/>
                </a:solidFill>
              </a:defRPr>
            </a:pPr>
            <a:r>
              <a:rPr lang="nl-NL" sz="2800" b="1" dirty="0">
                <a:solidFill>
                  <a:srgbClr val="808080"/>
                </a:solidFill>
                <a:latin typeface="Verdana"/>
                <a:ea typeface="ＭＳ Ｐゴシック" panose="020B0600070205080204" pitchFamily="34" charset="-128"/>
              </a:rPr>
              <a:t>techniek</a:t>
            </a:r>
          </a:p>
        </p:txBody>
      </p:sp>
      <p:sp>
        <p:nvSpPr>
          <p:cNvPr id="10" name="Titel 1">
            <a:extLst>
              <a:ext uri="{FF2B5EF4-FFF2-40B4-BE49-F238E27FC236}">
                <a16:creationId xmlns:a16="http://schemas.microsoft.com/office/drawing/2014/main" id="{7C3BD063-632F-47B6-BAEC-BCD9BDB5A6E9}"/>
              </a:ext>
            </a:extLst>
          </p:cNvPr>
          <p:cNvSpPr txBox="1"/>
          <p:nvPr/>
        </p:nvSpPr>
        <p:spPr>
          <a:xfrm>
            <a:off x="2484440" y="34927"/>
            <a:ext cx="5614987" cy="1077913"/>
          </a:xfrm>
          <a:prstGeom prst="rect">
            <a:avLst/>
          </a:prstGeom>
          <a:ln w="12700">
            <a:miter lim="400000"/>
          </a:ln>
          <a:extLst>
            <a:ext uri="{C572A759-6A51-4108-AA02-DFA0A04FC94B}"/>
          </a:extLst>
        </p:spPr>
        <p:txBody>
          <a:bodyPr lIns="34289" rIns="34289" anchor="b">
            <a:spAutoFit/>
          </a:bodyPr>
          <a:lstStyle>
            <a:lvl1pPr algn="r" defTabSz="457200">
              <a:defRPr sz="5400">
                <a:solidFill>
                  <a:schemeClr val="accent1"/>
                </a:solidFill>
              </a:defRPr>
            </a:lvl1pPr>
          </a:lstStyle>
          <a:p>
            <a:pPr algn="ctr" eaLnBrk="0" fontAlgn="base" hangingPunct="0">
              <a:spcBef>
                <a:spcPct val="0"/>
              </a:spcBef>
              <a:spcAft>
                <a:spcPct val="0"/>
              </a:spcAft>
              <a:defRPr/>
            </a:pPr>
            <a:r>
              <a:rPr lang="nl-NL" sz="3200" b="1" dirty="0">
                <a:solidFill>
                  <a:srgbClr val="1C418E"/>
                </a:solidFill>
                <a:latin typeface="Verdana"/>
                <a:ea typeface="ＭＳ Ｐゴシック" panose="020B0600070205080204" pitchFamily="34" charset="-128"/>
              </a:rPr>
              <a:t>Anticiperen op klimaatverandering</a:t>
            </a:r>
            <a:endParaRPr sz="3200" b="1" dirty="0">
              <a:solidFill>
                <a:srgbClr val="1C418E"/>
              </a:solidFill>
              <a:latin typeface="Verdana"/>
              <a:ea typeface="ＭＳ Ｐゴシック" panose="020B0600070205080204" pitchFamily="34" charset="-128"/>
            </a:endParaRPr>
          </a:p>
        </p:txBody>
      </p:sp>
      <p:sp>
        <p:nvSpPr>
          <p:cNvPr id="11" name="Titel 1">
            <a:extLst>
              <a:ext uri="{FF2B5EF4-FFF2-40B4-BE49-F238E27FC236}">
                <a16:creationId xmlns:a16="http://schemas.microsoft.com/office/drawing/2014/main" id="{E356F523-F72F-44A7-82AC-EC90EE9770CA}"/>
              </a:ext>
            </a:extLst>
          </p:cNvPr>
          <p:cNvSpPr txBox="1"/>
          <p:nvPr/>
        </p:nvSpPr>
        <p:spPr>
          <a:xfrm>
            <a:off x="1290638" y="4265615"/>
            <a:ext cx="3175000" cy="1323975"/>
          </a:xfrm>
          <a:prstGeom prst="rect">
            <a:avLst/>
          </a:prstGeom>
          <a:ln w="12700">
            <a:miter lim="400000"/>
          </a:ln>
          <a:extLst>
            <a:ext uri="{C572A759-6A51-4108-AA02-DFA0A04FC94B}"/>
          </a:extLst>
        </p:spPr>
        <p:txBody>
          <a:bodyPr lIns="34289" rIns="34289" anchor="b">
            <a:spAutoFit/>
          </a:bodyPr>
          <a:lstStyle>
            <a:lvl1pPr algn="r" defTabSz="457200">
              <a:defRPr sz="5400">
                <a:solidFill>
                  <a:schemeClr val="accent1"/>
                </a:solidFill>
              </a:defRPr>
            </a:lvl1pPr>
          </a:lstStyle>
          <a:p>
            <a:pPr eaLnBrk="0" fontAlgn="base" hangingPunct="0">
              <a:spcBef>
                <a:spcPct val="0"/>
              </a:spcBef>
              <a:spcAft>
                <a:spcPct val="0"/>
              </a:spcAft>
              <a:defRPr/>
            </a:pPr>
            <a:r>
              <a:rPr lang="nl-NL" sz="8000" dirty="0">
                <a:solidFill>
                  <a:srgbClr val="3C6631"/>
                </a:solidFill>
                <a:latin typeface="Verdana"/>
                <a:ea typeface="ＭＳ Ｐゴシック" panose="020B0600070205080204" pitchFamily="34" charset="-128"/>
              </a:rPr>
              <a:t>75%</a:t>
            </a:r>
            <a:endParaRPr sz="8000" dirty="0">
              <a:solidFill>
                <a:srgbClr val="3C6631"/>
              </a:solidFill>
              <a:latin typeface="Verdana"/>
              <a:ea typeface="ＭＳ Ｐゴシック" panose="020B0600070205080204" pitchFamily="34" charset="-128"/>
            </a:endParaRPr>
          </a:p>
        </p:txBody>
      </p:sp>
      <p:pic>
        <p:nvPicPr>
          <p:cNvPr id="20487" name="Afbeelding 1">
            <a:extLst>
              <a:ext uri="{FF2B5EF4-FFF2-40B4-BE49-F238E27FC236}">
                <a16:creationId xmlns:a16="http://schemas.microsoft.com/office/drawing/2014/main" id="{A00966C2-3625-4DF3-99EC-E913D6CC8E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74850"/>
            <a:ext cx="1862138"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Afbeelding 6">
            <a:extLst>
              <a:ext uri="{FF2B5EF4-FFF2-40B4-BE49-F238E27FC236}">
                <a16:creationId xmlns:a16="http://schemas.microsoft.com/office/drawing/2014/main" id="{BDA064F4-8E0D-4535-8FFC-2730D1F4AD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9638" y="3179765"/>
            <a:ext cx="4424362"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Afbeelding 5">
            <a:extLst>
              <a:ext uri="{FF2B5EF4-FFF2-40B4-BE49-F238E27FC236}">
                <a16:creationId xmlns:a16="http://schemas.microsoft.com/office/drawing/2014/main" id="{1AE79938-EFE9-4962-8833-E8A73470313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19638" y="1598613"/>
            <a:ext cx="4424362"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56EE60A0-4A5E-4BD5-89F4-DF78A42A9759}"/>
              </a:ext>
            </a:extLst>
          </p:cNvPr>
          <p:cNvSpPr txBox="1">
            <a:spLocks/>
          </p:cNvSpPr>
          <p:nvPr/>
        </p:nvSpPr>
        <p:spPr bwMode="auto">
          <a:xfrm>
            <a:off x="2555875" y="392113"/>
            <a:ext cx="5824538"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3600">
                <a:solidFill>
                  <a:srgbClr val="1C418E"/>
                </a:solidFill>
                <a:latin typeface="Calibri" panose="020F0502020204030204" pitchFamily="34" charset="0"/>
                <a:ea typeface="+mj-ea"/>
                <a:cs typeface="+mj-cs"/>
              </a:defRPr>
            </a:lvl1pPr>
            <a:lvl2pPr algn="ctr" rtl="0" eaLnBrk="0" fontAlgn="base" hangingPunct="0">
              <a:spcBef>
                <a:spcPct val="0"/>
              </a:spcBef>
              <a:spcAft>
                <a:spcPct val="0"/>
              </a:spcAft>
              <a:defRPr sz="3600">
                <a:solidFill>
                  <a:srgbClr val="1C418E"/>
                </a:solidFill>
                <a:latin typeface="Calibri" pitchFamily="34" charset="0"/>
              </a:defRPr>
            </a:lvl2pPr>
            <a:lvl3pPr algn="ctr" rtl="0" eaLnBrk="0" fontAlgn="base" hangingPunct="0">
              <a:spcBef>
                <a:spcPct val="0"/>
              </a:spcBef>
              <a:spcAft>
                <a:spcPct val="0"/>
              </a:spcAft>
              <a:defRPr sz="3600">
                <a:solidFill>
                  <a:srgbClr val="1C418E"/>
                </a:solidFill>
                <a:latin typeface="Calibri" pitchFamily="34" charset="0"/>
              </a:defRPr>
            </a:lvl3pPr>
            <a:lvl4pPr algn="ctr" rtl="0" eaLnBrk="0" fontAlgn="base" hangingPunct="0">
              <a:spcBef>
                <a:spcPct val="0"/>
              </a:spcBef>
              <a:spcAft>
                <a:spcPct val="0"/>
              </a:spcAft>
              <a:defRPr sz="3600">
                <a:solidFill>
                  <a:srgbClr val="1C418E"/>
                </a:solidFill>
                <a:latin typeface="Calibri" pitchFamily="34" charset="0"/>
              </a:defRPr>
            </a:lvl4pPr>
            <a:lvl5pPr algn="ctr" rtl="0" eaLnBrk="0" fontAlgn="base" hangingPunct="0">
              <a:spcBef>
                <a:spcPct val="0"/>
              </a:spcBef>
              <a:spcAft>
                <a:spcPct val="0"/>
              </a:spcAft>
              <a:defRPr sz="3600">
                <a:solidFill>
                  <a:srgbClr val="1C418E"/>
                </a:solidFill>
                <a:latin typeface="Calibri" pitchFamily="34"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defRPr/>
            </a:pPr>
            <a:r>
              <a:rPr lang="nl-NL" sz="2800" b="1" kern="0" dirty="0">
                <a:latin typeface="Verdana"/>
              </a:rPr>
              <a:t>Wat doet de gemeente?</a:t>
            </a:r>
          </a:p>
        </p:txBody>
      </p:sp>
      <p:pic>
        <p:nvPicPr>
          <p:cNvPr id="16387" name="Afbeelding 7">
            <a:extLst>
              <a:ext uri="{FF2B5EF4-FFF2-40B4-BE49-F238E27FC236}">
                <a16:creationId xmlns:a16="http://schemas.microsoft.com/office/drawing/2014/main" id="{8DA973DB-DB11-48D5-A9A0-F3F142B824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727" y="4292600"/>
            <a:ext cx="3851275"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Afbeelding 8">
            <a:extLst>
              <a:ext uri="{FF2B5EF4-FFF2-40B4-BE49-F238E27FC236}">
                <a16:creationId xmlns:a16="http://schemas.microsoft.com/office/drawing/2014/main" id="{F7E67F48-F0E1-47DE-B8C4-A10EC02534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6377" y="4292602"/>
            <a:ext cx="320357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Afbeelding 9">
            <a:extLst>
              <a:ext uri="{FF2B5EF4-FFF2-40B4-BE49-F238E27FC236}">
                <a16:creationId xmlns:a16="http://schemas.microsoft.com/office/drawing/2014/main" id="{6F618B2B-0CBC-4EE0-A512-3C76A831BF53}"/>
              </a:ext>
            </a:extLst>
          </p:cNvPr>
          <p:cNvPicPr>
            <a:picLocks noChangeAspect="1"/>
          </p:cNvPicPr>
          <p:nvPr/>
        </p:nvPicPr>
        <p:blipFill>
          <a:blip r:embed="rId5">
            <a:extLst>
              <a:ext uri="{28A0092B-C50C-407E-A947-70E740481C1C}">
                <a14:useLocalDpi xmlns:a14="http://schemas.microsoft.com/office/drawing/2010/main" val="0"/>
              </a:ext>
            </a:extLst>
          </a:blip>
          <a:srcRect l="39008" t="-104" r="18658" b="44508"/>
          <a:stretch>
            <a:fillRect/>
          </a:stretch>
        </p:blipFill>
        <p:spPr bwMode="auto">
          <a:xfrm>
            <a:off x="6926265" y="2371725"/>
            <a:ext cx="2206625"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a:extLst>
              <a:ext uri="{FF2B5EF4-FFF2-40B4-BE49-F238E27FC236}">
                <a16:creationId xmlns:a16="http://schemas.microsoft.com/office/drawing/2014/main" id="{E4501D20-397B-423D-B4B6-8EF0B30ED115}"/>
              </a:ext>
            </a:extLst>
          </p:cNvPr>
          <p:cNvSpPr txBox="1">
            <a:spLocks/>
          </p:cNvSpPr>
          <p:nvPr/>
        </p:nvSpPr>
        <p:spPr bwMode="auto">
          <a:xfrm>
            <a:off x="107950" y="1909763"/>
            <a:ext cx="5824538"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3600">
                <a:solidFill>
                  <a:srgbClr val="1C418E"/>
                </a:solidFill>
                <a:latin typeface="Calibri" panose="020F0502020204030204" pitchFamily="34" charset="0"/>
                <a:ea typeface="+mj-ea"/>
                <a:cs typeface="+mj-cs"/>
              </a:defRPr>
            </a:lvl1pPr>
            <a:lvl2pPr algn="ctr" rtl="0" eaLnBrk="0" fontAlgn="base" hangingPunct="0">
              <a:spcBef>
                <a:spcPct val="0"/>
              </a:spcBef>
              <a:spcAft>
                <a:spcPct val="0"/>
              </a:spcAft>
              <a:defRPr sz="3600">
                <a:solidFill>
                  <a:srgbClr val="1C418E"/>
                </a:solidFill>
                <a:latin typeface="Calibri" pitchFamily="34" charset="0"/>
              </a:defRPr>
            </a:lvl2pPr>
            <a:lvl3pPr algn="ctr" rtl="0" eaLnBrk="0" fontAlgn="base" hangingPunct="0">
              <a:spcBef>
                <a:spcPct val="0"/>
              </a:spcBef>
              <a:spcAft>
                <a:spcPct val="0"/>
              </a:spcAft>
              <a:defRPr sz="3600">
                <a:solidFill>
                  <a:srgbClr val="1C418E"/>
                </a:solidFill>
                <a:latin typeface="Calibri" pitchFamily="34" charset="0"/>
              </a:defRPr>
            </a:lvl3pPr>
            <a:lvl4pPr algn="ctr" rtl="0" eaLnBrk="0" fontAlgn="base" hangingPunct="0">
              <a:spcBef>
                <a:spcPct val="0"/>
              </a:spcBef>
              <a:spcAft>
                <a:spcPct val="0"/>
              </a:spcAft>
              <a:defRPr sz="3600">
                <a:solidFill>
                  <a:srgbClr val="1C418E"/>
                </a:solidFill>
                <a:latin typeface="Calibri" pitchFamily="34" charset="0"/>
              </a:defRPr>
            </a:lvl4pPr>
            <a:lvl5pPr algn="ctr" rtl="0" eaLnBrk="0" fontAlgn="base" hangingPunct="0">
              <a:spcBef>
                <a:spcPct val="0"/>
              </a:spcBef>
              <a:spcAft>
                <a:spcPct val="0"/>
              </a:spcAft>
              <a:defRPr sz="3600">
                <a:solidFill>
                  <a:srgbClr val="1C418E"/>
                </a:solidFill>
                <a:latin typeface="Calibri" pitchFamily="34"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defRPr/>
            </a:pPr>
            <a:endParaRPr lang="nl-NL" sz="1400" kern="0" dirty="0"/>
          </a:p>
        </p:txBody>
      </p:sp>
      <p:sp>
        <p:nvSpPr>
          <p:cNvPr id="14" name="Titel 1">
            <a:extLst>
              <a:ext uri="{FF2B5EF4-FFF2-40B4-BE49-F238E27FC236}">
                <a16:creationId xmlns:a16="http://schemas.microsoft.com/office/drawing/2014/main" id="{57BE108E-F26C-46B1-A83F-278702AFF4D8}"/>
              </a:ext>
            </a:extLst>
          </p:cNvPr>
          <p:cNvSpPr txBox="1">
            <a:spLocks/>
          </p:cNvSpPr>
          <p:nvPr/>
        </p:nvSpPr>
        <p:spPr bwMode="auto">
          <a:xfrm>
            <a:off x="2436813" y="2498727"/>
            <a:ext cx="4464050"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3600">
                <a:solidFill>
                  <a:srgbClr val="1C418E"/>
                </a:solidFill>
                <a:latin typeface="Calibri" panose="020F0502020204030204" pitchFamily="34" charset="0"/>
                <a:ea typeface="+mj-ea"/>
                <a:cs typeface="+mj-cs"/>
              </a:defRPr>
            </a:lvl1pPr>
            <a:lvl2pPr algn="ctr" rtl="0" eaLnBrk="0" fontAlgn="base" hangingPunct="0">
              <a:spcBef>
                <a:spcPct val="0"/>
              </a:spcBef>
              <a:spcAft>
                <a:spcPct val="0"/>
              </a:spcAft>
              <a:defRPr sz="3600">
                <a:solidFill>
                  <a:srgbClr val="1C418E"/>
                </a:solidFill>
                <a:latin typeface="Calibri" pitchFamily="34" charset="0"/>
              </a:defRPr>
            </a:lvl2pPr>
            <a:lvl3pPr algn="ctr" rtl="0" eaLnBrk="0" fontAlgn="base" hangingPunct="0">
              <a:spcBef>
                <a:spcPct val="0"/>
              </a:spcBef>
              <a:spcAft>
                <a:spcPct val="0"/>
              </a:spcAft>
              <a:defRPr sz="3600">
                <a:solidFill>
                  <a:srgbClr val="1C418E"/>
                </a:solidFill>
                <a:latin typeface="Calibri" pitchFamily="34" charset="0"/>
              </a:defRPr>
            </a:lvl3pPr>
            <a:lvl4pPr algn="ctr" rtl="0" eaLnBrk="0" fontAlgn="base" hangingPunct="0">
              <a:spcBef>
                <a:spcPct val="0"/>
              </a:spcBef>
              <a:spcAft>
                <a:spcPct val="0"/>
              </a:spcAft>
              <a:defRPr sz="3600">
                <a:solidFill>
                  <a:srgbClr val="1C418E"/>
                </a:solidFill>
                <a:latin typeface="Calibri" pitchFamily="34" charset="0"/>
              </a:defRPr>
            </a:lvl4pPr>
            <a:lvl5pPr algn="ctr" rtl="0" eaLnBrk="0" fontAlgn="base" hangingPunct="0">
              <a:spcBef>
                <a:spcPct val="0"/>
              </a:spcBef>
              <a:spcAft>
                <a:spcPct val="0"/>
              </a:spcAft>
              <a:defRPr sz="3600">
                <a:solidFill>
                  <a:srgbClr val="1C418E"/>
                </a:solidFill>
                <a:latin typeface="Calibri" pitchFamily="34"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defRPr/>
            </a:pPr>
            <a:r>
              <a:rPr lang="nl-NL" sz="2400" b="1" dirty="0"/>
              <a:t>Visie gemeente</a:t>
            </a:r>
            <a:br>
              <a:rPr lang="nl-NL" sz="2400" b="1" dirty="0"/>
            </a:br>
            <a:r>
              <a:rPr lang="nl-NL" sz="2400" dirty="0"/>
              <a:t>- verminderen CO2 -&gt; </a:t>
            </a:r>
            <a:br>
              <a:rPr lang="nl-NL" sz="2400" dirty="0"/>
            </a:br>
            <a:r>
              <a:rPr lang="nl-NL" sz="2400" dirty="0"/>
              <a:t>anticiperen op klimaatverandering</a:t>
            </a:r>
          </a:p>
          <a:p>
            <a:pPr>
              <a:defRPr/>
            </a:pPr>
            <a:endParaRPr lang="nl-NL" sz="2400" dirty="0"/>
          </a:p>
          <a:p>
            <a:pPr>
              <a:defRPr/>
            </a:pPr>
            <a:endParaRPr lang="nl-NL" sz="2400" kern="0" dirty="0"/>
          </a:p>
        </p:txBody>
      </p:sp>
      <p:pic>
        <p:nvPicPr>
          <p:cNvPr id="12" name="Picture 9">
            <a:extLst>
              <a:ext uri="{FF2B5EF4-FFF2-40B4-BE49-F238E27FC236}">
                <a16:creationId xmlns:a16="http://schemas.microsoft.com/office/drawing/2014/main" id="{99A43FC4-C88A-4499-AD94-CC1E48A5F3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193" t="33205" r="65205" b="12334"/>
          <a:stretch>
            <a:fillRect/>
          </a:stretch>
        </p:blipFill>
        <p:spPr bwMode="auto">
          <a:xfrm>
            <a:off x="22225" y="2468563"/>
            <a:ext cx="2414588" cy="181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3" name="Picture 10">
            <a:extLst>
              <a:ext uri="{FF2B5EF4-FFF2-40B4-BE49-F238E27FC236}">
                <a16:creationId xmlns:a16="http://schemas.microsoft.com/office/drawing/2014/main" id="{AE5D91D5-E933-4E58-B3F1-248572B641E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4452" t="22766" r="63185" b="23537"/>
          <a:stretch>
            <a:fillRect/>
          </a:stretch>
        </p:blipFill>
        <p:spPr bwMode="auto">
          <a:xfrm>
            <a:off x="22225" y="4284663"/>
            <a:ext cx="2857500" cy="2144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6394" name="Tekstvak 1">
            <a:extLst>
              <a:ext uri="{FF2B5EF4-FFF2-40B4-BE49-F238E27FC236}">
                <a16:creationId xmlns:a16="http://schemas.microsoft.com/office/drawing/2014/main" id="{A0A37EB6-B686-4EDF-AB6B-D363A13AD776}"/>
              </a:ext>
            </a:extLst>
          </p:cNvPr>
          <p:cNvSpPr txBox="1">
            <a:spLocks noChangeArrowheads="1"/>
          </p:cNvSpPr>
          <p:nvPr/>
        </p:nvSpPr>
        <p:spPr bwMode="auto">
          <a:xfrm>
            <a:off x="4630738" y="1497015"/>
            <a:ext cx="4413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nl-NL" altLang="nl-NL" sz="1800" b="1">
                <a:solidFill>
                  <a:srgbClr val="183A80"/>
                </a:solidFill>
                <a:latin typeface="Verdana" panose="020B0604030504040204" pitchFamily="34" charset="0"/>
                <a:ea typeface="ＭＳ Ｐゴシック" panose="020B0600070205080204" pitchFamily="34" charset="-128"/>
              </a:rPr>
              <a:t>Energietransitie</a:t>
            </a:r>
            <a:br>
              <a:rPr lang="nl-NL" altLang="nl-NL" sz="1800" b="1">
                <a:solidFill>
                  <a:srgbClr val="183A80"/>
                </a:solidFill>
                <a:latin typeface="Verdana" panose="020B0604030504040204" pitchFamily="34" charset="0"/>
                <a:ea typeface="ＭＳ Ｐゴシック" panose="020B0600070205080204" pitchFamily="34" charset="-128"/>
              </a:rPr>
            </a:br>
            <a:r>
              <a:rPr lang="nl-NL" altLang="nl-NL" sz="1800">
                <a:solidFill>
                  <a:srgbClr val="183A80"/>
                </a:solidFill>
                <a:latin typeface="Verdana" panose="020B0604030504040204" pitchFamily="34" charset="0"/>
                <a:ea typeface="ＭＳ Ｐゴシック" panose="020B0600070205080204" pitchFamily="34" charset="-128"/>
              </a:rPr>
              <a:t>Energiecafé-Klimaattop-Energietop</a:t>
            </a:r>
          </a:p>
          <a:p>
            <a:pPr algn="ctr" eaLnBrk="0" fontAlgn="base" hangingPunct="0">
              <a:spcBef>
                <a:spcPct val="0"/>
              </a:spcBef>
              <a:spcAft>
                <a:spcPct val="0"/>
              </a:spcAft>
              <a:buNone/>
            </a:pPr>
            <a:endParaRPr lang="nl-NL" altLang="nl-NL" sz="1800">
              <a:solidFill>
                <a:srgbClr val="183A80"/>
              </a:solidFill>
              <a:latin typeface="Verdana" panose="020B0604030504040204" pitchFamily="34" charset="0"/>
              <a:ea typeface="ＭＳ Ｐゴシック" panose="020B0600070205080204" pitchFamily="34" charset="-128"/>
            </a:endParaRPr>
          </a:p>
        </p:txBody>
      </p:sp>
      <p:sp>
        <p:nvSpPr>
          <p:cNvPr id="16395" name="Tekstvak 2">
            <a:extLst>
              <a:ext uri="{FF2B5EF4-FFF2-40B4-BE49-F238E27FC236}">
                <a16:creationId xmlns:a16="http://schemas.microsoft.com/office/drawing/2014/main" id="{0DE8278B-86D0-4A28-ABDC-4555BC09324B}"/>
              </a:ext>
            </a:extLst>
          </p:cNvPr>
          <p:cNvSpPr txBox="1">
            <a:spLocks noChangeArrowheads="1"/>
          </p:cNvSpPr>
          <p:nvPr/>
        </p:nvSpPr>
        <p:spPr bwMode="auto">
          <a:xfrm>
            <a:off x="0" y="1511302"/>
            <a:ext cx="4140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nl-NL" altLang="nl-NL" sz="1800" b="1">
                <a:solidFill>
                  <a:srgbClr val="183A80"/>
                </a:solidFill>
                <a:latin typeface="Verdana" panose="020B0604030504040204" pitchFamily="34" charset="0"/>
                <a:ea typeface="ＭＳ Ｐゴシック" panose="020B0600070205080204" pitchFamily="34" charset="-128"/>
              </a:rPr>
              <a:t>Klimaatadaptatie</a:t>
            </a:r>
            <a:br>
              <a:rPr lang="nl-NL" altLang="nl-NL" sz="1800" b="1">
                <a:solidFill>
                  <a:srgbClr val="183A80"/>
                </a:solidFill>
                <a:latin typeface="Verdana" panose="020B0604030504040204" pitchFamily="34" charset="0"/>
                <a:ea typeface="ＭＳ Ｐゴシック" panose="020B0600070205080204" pitchFamily="34" charset="-128"/>
              </a:rPr>
            </a:br>
            <a:r>
              <a:rPr lang="nl-NL" altLang="nl-NL" sz="1800">
                <a:solidFill>
                  <a:srgbClr val="183A80"/>
                </a:solidFill>
                <a:latin typeface="Verdana" panose="020B0604030504040204" pitchFamily="34" charset="0"/>
                <a:ea typeface="ＭＳ Ｐゴシック" panose="020B0600070205080204" pitchFamily="34" charset="-128"/>
              </a:rPr>
              <a:t>Hemelwaterbeleid-Klimaatmakers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9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38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38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 grpId="0"/>
      <p:bldP spid="1639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8565A6-65F5-49B5-AB6A-4AAE81265B56}"/>
              </a:ext>
            </a:extLst>
          </p:cNvPr>
          <p:cNvSpPr txBox="1">
            <a:spLocks noChangeArrowheads="1"/>
          </p:cNvSpPr>
          <p:nvPr/>
        </p:nvSpPr>
        <p:spPr bwMode="auto">
          <a:xfrm>
            <a:off x="-6350" y="1196975"/>
            <a:ext cx="9144000"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har char="•"/>
              <a:defRPr sz="3000">
                <a:solidFill>
                  <a:schemeClr val="tx1"/>
                </a:solidFill>
                <a:latin typeface="Calibri" panose="020F0502020204030204" pitchFamily="34" charset="0"/>
              </a:defRPr>
            </a:lvl1pPr>
            <a:lvl2pPr>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lvl="1" fontAlgn="base">
              <a:lnSpc>
                <a:spcPct val="90000"/>
              </a:lnSpc>
              <a:spcBef>
                <a:spcPts val="500"/>
              </a:spcBef>
              <a:spcAft>
                <a:spcPct val="0"/>
              </a:spcAft>
              <a:buNone/>
              <a:defRPr/>
            </a:pPr>
            <a:r>
              <a:rPr lang="nl-NL" altLang="nl-NL" sz="3600" dirty="0">
                <a:solidFill>
                  <a:srgbClr val="1C418E"/>
                </a:solidFill>
                <a:ea typeface="ＭＳ Ｐゴシック" panose="020B0600070205080204" pitchFamily="34" charset="-128"/>
              </a:rPr>
              <a:t>Bijdragen aan klimaatopgave </a:t>
            </a:r>
          </a:p>
          <a:p>
            <a:pPr lvl="1" fontAlgn="base">
              <a:lnSpc>
                <a:spcPct val="90000"/>
              </a:lnSpc>
              <a:spcBef>
                <a:spcPts val="500"/>
              </a:spcBef>
              <a:spcAft>
                <a:spcPct val="0"/>
              </a:spcAft>
              <a:buNone/>
              <a:defRPr/>
            </a:pPr>
            <a:endParaRPr lang="nl-NL" altLang="nl-NL" sz="44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marL="800100" lvl="1" indent="-342900" fontAlgn="base">
              <a:lnSpc>
                <a:spcPct val="90000"/>
              </a:lnSpc>
              <a:spcBef>
                <a:spcPts val="500"/>
              </a:spcBef>
              <a:spcAft>
                <a:spcPct val="0"/>
              </a:spcAft>
              <a:buFont typeface="Wingdings" panose="05000000000000000000" pitchFamily="2" charset="2"/>
              <a:buChar char="Ø"/>
              <a:defRPr/>
            </a:pPr>
            <a:r>
              <a:rPr lang="nl-NL" altLang="nl-NL" sz="2400" dirty="0">
                <a:solidFill>
                  <a:srgbClr val="000000"/>
                </a:solidFill>
                <a:ea typeface="ＭＳ Ｐゴシック" panose="020B0600070205080204" pitchFamily="34" charset="-128"/>
                <a:cs typeface="Calibri" panose="020F0502020204030204" pitchFamily="34" charset="0"/>
              </a:rPr>
              <a:t>Water zoveel mogelijk vasthouden op de plek waar het valt</a:t>
            </a:r>
          </a:p>
          <a:p>
            <a:pPr marL="800100" lvl="1" indent="-342900" fontAlgn="base">
              <a:lnSpc>
                <a:spcPct val="90000"/>
              </a:lnSpc>
              <a:spcBef>
                <a:spcPts val="500"/>
              </a:spcBef>
              <a:spcAft>
                <a:spcPct val="0"/>
              </a:spcAft>
              <a:buFont typeface="Wingdings" panose="05000000000000000000" pitchFamily="2" charset="2"/>
              <a:buChar char="Ø"/>
              <a:defRPr/>
            </a:pPr>
            <a:r>
              <a:rPr lang="nl-NL" altLang="nl-NL" sz="2400" dirty="0">
                <a:solidFill>
                  <a:srgbClr val="000000"/>
                </a:solidFill>
                <a:ea typeface="ＭＳ Ｐゴシック" panose="020B0600070205080204" pitchFamily="34" charset="-128"/>
                <a:cs typeface="Calibri" panose="020F0502020204030204" pitchFamily="34" charset="0"/>
              </a:rPr>
              <a:t>Voorkomen van piekafvoeren bij extreme regenval</a:t>
            </a:r>
          </a:p>
          <a:p>
            <a:pPr marL="800100" lvl="1" indent="-342900" fontAlgn="base">
              <a:lnSpc>
                <a:spcPct val="90000"/>
              </a:lnSpc>
              <a:spcBef>
                <a:spcPts val="500"/>
              </a:spcBef>
              <a:spcAft>
                <a:spcPct val="0"/>
              </a:spcAft>
              <a:buFont typeface="Wingdings" panose="05000000000000000000" pitchFamily="2" charset="2"/>
              <a:buChar char="Ø"/>
              <a:defRPr/>
            </a:pPr>
            <a:r>
              <a:rPr lang="nl-NL" altLang="nl-NL" sz="2400" dirty="0">
                <a:solidFill>
                  <a:srgbClr val="000000"/>
                </a:solidFill>
                <a:ea typeface="ＭＳ Ｐゴシック" panose="020B0600070205080204" pitchFamily="34" charset="-128"/>
                <a:cs typeface="Calibri" panose="020F0502020204030204" pitchFamily="34" charset="0"/>
              </a:rPr>
              <a:t>Voorkomen van overlast, droogte en hitte</a:t>
            </a:r>
          </a:p>
          <a:p>
            <a:pPr lvl="1" fontAlgn="base">
              <a:lnSpc>
                <a:spcPct val="90000"/>
              </a:lnSpc>
              <a:spcBef>
                <a:spcPts val="500"/>
              </a:spcBef>
              <a:spcAft>
                <a:spcPct val="0"/>
              </a:spcAft>
              <a:buNone/>
              <a:defRPr/>
            </a:pPr>
            <a:endParaRPr lang="nl-NL" altLang="nl-NL" sz="24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lvl="1" fontAlgn="base">
              <a:lnSpc>
                <a:spcPct val="90000"/>
              </a:lnSpc>
              <a:spcBef>
                <a:spcPts val="500"/>
              </a:spcBef>
              <a:spcAft>
                <a:spcPct val="0"/>
              </a:spcAft>
              <a:buNone/>
              <a:defRPr/>
            </a:pPr>
            <a:endParaRPr lang="nl-NL" altLang="nl-NL" sz="24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lvl="1" fontAlgn="base">
              <a:lnSpc>
                <a:spcPct val="90000"/>
              </a:lnSpc>
              <a:spcBef>
                <a:spcPts val="500"/>
              </a:spcBef>
              <a:spcAft>
                <a:spcPct val="0"/>
              </a:spcAft>
              <a:buNone/>
              <a:defRPr/>
            </a:pPr>
            <a:endParaRPr lang="nl-NL" altLang="nl-NL" sz="24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22531" name="Afbeelding 1">
            <a:extLst>
              <a:ext uri="{FF2B5EF4-FFF2-40B4-BE49-F238E27FC236}">
                <a16:creationId xmlns:a16="http://schemas.microsoft.com/office/drawing/2014/main" id="{D2C96D35-121E-4902-A627-37E87311118C}"/>
              </a:ext>
            </a:extLst>
          </p:cNvPr>
          <p:cNvPicPr>
            <a:picLocks noChangeAspect="1"/>
          </p:cNvPicPr>
          <p:nvPr/>
        </p:nvPicPr>
        <p:blipFill>
          <a:blip r:embed="rId3">
            <a:extLst>
              <a:ext uri="{28A0092B-C50C-407E-A947-70E740481C1C}">
                <a14:useLocalDpi xmlns:a14="http://schemas.microsoft.com/office/drawing/2010/main" val="0"/>
              </a:ext>
            </a:extLst>
          </a:blip>
          <a:srcRect l="2229" t="16048" r="816" b="41158"/>
          <a:stretch>
            <a:fillRect/>
          </a:stretch>
        </p:blipFill>
        <p:spPr bwMode="auto">
          <a:xfrm>
            <a:off x="0" y="4075115"/>
            <a:ext cx="9144000"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9C6519C9-EBFD-4C44-9A77-82989D0EC798}"/>
              </a:ext>
            </a:extLst>
          </p:cNvPr>
          <p:cNvSpPr txBox="1">
            <a:spLocks/>
          </p:cNvSpPr>
          <p:nvPr/>
        </p:nvSpPr>
        <p:spPr>
          <a:xfrm>
            <a:off x="0" y="2980230"/>
            <a:ext cx="7021279" cy="1972841"/>
          </a:xfrm>
          <a:prstGeom prst="rect">
            <a:avLst/>
          </a:prstGeom>
        </p:spPr>
        <p:txBody>
          <a:bodyPr vert="horz" lIns="91440" tIns="45720" rIns="91440" bIns="45720" rtlCol="0" anchor="t">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nl-NL" sz="4800" b="1" dirty="0">
                <a:ln w="12700">
                  <a:solidFill>
                    <a:srgbClr val="E7E6E6">
                      <a:lumMod val="75000"/>
                    </a:srgbClr>
                  </a:solidFill>
                  <a:prstDash val="solid"/>
                </a:ln>
                <a:solidFill>
                  <a:srgbClr val="00B050"/>
                </a:solidFill>
                <a:effectLst>
                  <a:outerShdw dist="38100" dir="2640000" algn="bl" rotWithShape="0">
                    <a:srgbClr val="E7E6E6">
                      <a:lumMod val="75000"/>
                    </a:srgbClr>
                  </a:outerShdw>
                </a:effectLst>
                <a:latin typeface="Calibri" panose="020F0502020204030204" pitchFamily="34" charset="0"/>
                <a:cs typeface="Calibri" panose="020F0502020204030204" pitchFamily="34" charset="0"/>
              </a:rPr>
              <a:t>NATUURLIJK, EEN GROENDAK</a:t>
            </a:r>
            <a:br>
              <a:rPr lang="nl-NL" sz="4800" b="1" dirty="0">
                <a:ln w="12700">
                  <a:solidFill>
                    <a:srgbClr val="E7E6E6">
                      <a:lumMod val="75000"/>
                    </a:srgbClr>
                  </a:solidFill>
                  <a:prstDash val="solid"/>
                </a:ln>
                <a:solidFill>
                  <a:srgbClr val="00B050"/>
                </a:solidFill>
                <a:effectLst>
                  <a:outerShdw dist="38100" dir="2640000" algn="bl" rotWithShape="0">
                    <a:srgbClr val="E7E6E6">
                      <a:lumMod val="75000"/>
                    </a:srgbClr>
                  </a:outerShdw>
                </a:effectLst>
                <a:latin typeface="Calibri Light" panose="020F0302020204030204"/>
              </a:rPr>
            </a:br>
            <a:r>
              <a:rPr lang="nl-NL" sz="2700" b="1" dirty="0">
                <a:ln w="12700">
                  <a:solidFill>
                    <a:srgbClr val="E7E6E6">
                      <a:lumMod val="75000"/>
                    </a:srgbClr>
                  </a:solidFill>
                  <a:prstDash val="solid"/>
                </a:ln>
                <a:solidFill>
                  <a:srgbClr val="00B050"/>
                </a:solidFill>
                <a:effectLst>
                  <a:outerShdw dist="38100" dir="2640000" algn="bl" rotWithShape="0">
                    <a:srgbClr val="E7E6E6">
                      <a:lumMod val="75000"/>
                    </a:srgbClr>
                  </a:outerShdw>
                </a:effectLst>
                <a:latin typeface="Calibri" panose="020F0502020204030204" pitchFamily="34" charset="0"/>
                <a:cs typeface="Calibri" panose="020F0502020204030204" pitchFamily="34" charset="0"/>
              </a:rPr>
              <a:t>Door:  Jack van den Berg, Orbis</a:t>
            </a:r>
            <a:r>
              <a:rPr lang="nl-NL" sz="1000" b="1" dirty="0">
                <a:ln w="12700">
                  <a:solidFill>
                    <a:srgbClr val="E7E6E6">
                      <a:lumMod val="75000"/>
                    </a:srgbClr>
                  </a:solidFill>
                  <a:prstDash val="solid"/>
                </a:ln>
                <a:solidFill>
                  <a:srgbClr val="00B050"/>
                </a:solidFill>
                <a:effectLst>
                  <a:outerShdw dist="38100" dir="2640000" algn="bl" rotWithShape="0">
                    <a:srgbClr val="E7E6E6">
                      <a:lumMod val="75000"/>
                    </a:srgbClr>
                  </a:outerShdw>
                </a:effectLst>
                <a:latin typeface="Calibri Light" panose="020F0302020204030204"/>
              </a:rPr>
              <a:t>	</a:t>
            </a:r>
            <a:br>
              <a:rPr lang="nl-NL" sz="1000" b="1" dirty="0">
                <a:ln w="12700">
                  <a:solidFill>
                    <a:srgbClr val="E7E6E6">
                      <a:lumMod val="75000"/>
                    </a:srgbClr>
                  </a:solidFill>
                  <a:prstDash val="solid"/>
                </a:ln>
                <a:solidFill>
                  <a:srgbClr val="00B050"/>
                </a:solidFill>
                <a:effectLst>
                  <a:outerShdw dist="38100" dir="2640000" algn="bl" rotWithShape="0">
                    <a:srgbClr val="E7E6E6">
                      <a:lumMod val="75000"/>
                    </a:srgbClr>
                  </a:outerShdw>
                </a:effectLst>
                <a:latin typeface="Calibri Light" panose="020F0302020204030204"/>
              </a:rPr>
            </a:br>
            <a:endParaRPr lang="nl-NL" sz="4800" dirty="0">
              <a:solidFill>
                <a:srgbClr val="00B050"/>
              </a:solidFill>
              <a:latin typeface="Calibri Light" panose="020F0302020204030204"/>
            </a:endParaRPr>
          </a:p>
        </p:txBody>
      </p:sp>
      <p:pic>
        <p:nvPicPr>
          <p:cNvPr id="6" name="Picture 2" descr="sedummatten">
            <a:extLst>
              <a:ext uri="{FF2B5EF4-FFF2-40B4-BE49-F238E27FC236}">
                <a16:creationId xmlns:a16="http://schemas.microsoft.com/office/drawing/2014/main" id="{9DE3AEBD-509F-40AD-96E2-EEA164E9A7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000" r="-2" b="-2"/>
          <a:stretch/>
        </p:blipFill>
        <p:spPr bwMode="auto">
          <a:xfrm>
            <a:off x="3075283" y="0"/>
            <a:ext cx="4023360" cy="298023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02970F62-17E0-4C55-A636-F76A88BF3D99}"/>
              </a:ext>
            </a:extLst>
          </p:cNvPr>
          <p:cNvPicPr>
            <a:picLocks noChangeAspect="1"/>
          </p:cNvPicPr>
          <p:nvPr/>
        </p:nvPicPr>
        <p:blipFill rotWithShape="1">
          <a:blip r:embed="rId4"/>
          <a:srcRect l="23161" r="13993" b="-2"/>
          <a:stretch/>
        </p:blipFill>
        <p:spPr>
          <a:xfrm>
            <a:off x="5260507" y="2980230"/>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p:spPr>
      </p:pic>
    </p:spTree>
    <p:extLst>
      <p:ext uri="{BB962C8B-B14F-4D97-AF65-F5344CB8AC3E}">
        <p14:creationId xmlns:p14="http://schemas.microsoft.com/office/powerpoint/2010/main" val="414540517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a:extLst>
              <a:ext uri="{FF2B5EF4-FFF2-40B4-BE49-F238E27FC236}">
                <a16:creationId xmlns:a16="http://schemas.microsoft.com/office/drawing/2014/main" id="{ACE38EFB-FA62-4AC7-9DA6-0EF18B4A6AC4}"/>
              </a:ext>
            </a:extLst>
          </p:cNvPr>
          <p:cNvSpPr>
            <a:spLocks noGrp="1"/>
          </p:cNvSpPr>
          <p:nvPr>
            <p:ph type="title"/>
          </p:nvPr>
        </p:nvSpPr>
        <p:spPr/>
        <p:txBody>
          <a:bodyPr/>
          <a:lstStyle/>
          <a:p>
            <a:r>
              <a:rPr lang="nl-NL" altLang="nl-NL" dirty="0"/>
              <a:t>Toelichting actie ‘</a:t>
            </a:r>
            <a:r>
              <a:rPr lang="nl-NL" altLang="nl-NL" dirty="0" err="1"/>
              <a:t>Vergroen</a:t>
            </a:r>
            <a:r>
              <a:rPr lang="nl-NL" altLang="nl-NL" dirty="0"/>
              <a:t> uw dak’</a:t>
            </a:r>
          </a:p>
        </p:txBody>
      </p:sp>
      <p:sp>
        <p:nvSpPr>
          <p:cNvPr id="23555" name="Tijdelijke aanduiding voor inhoud 2">
            <a:extLst>
              <a:ext uri="{FF2B5EF4-FFF2-40B4-BE49-F238E27FC236}">
                <a16:creationId xmlns:a16="http://schemas.microsoft.com/office/drawing/2014/main" id="{1839C6E2-B298-4691-B177-06FCEBE7C76A}"/>
              </a:ext>
            </a:extLst>
          </p:cNvPr>
          <p:cNvSpPr>
            <a:spLocks noGrp="1"/>
          </p:cNvSpPr>
          <p:nvPr>
            <p:ph idx="1"/>
          </p:nvPr>
        </p:nvSpPr>
        <p:spPr/>
        <p:txBody>
          <a:bodyPr/>
          <a:lstStyle/>
          <a:p>
            <a:pPr>
              <a:buFont typeface="Wingdings" panose="05000000000000000000" pitchFamily="2" charset="2"/>
              <a:buChar char="Ø"/>
            </a:pPr>
            <a:r>
              <a:rPr lang="nl-NL" altLang="nl-NL" dirty="0"/>
              <a:t>Doel actie</a:t>
            </a:r>
          </a:p>
          <a:p>
            <a:pPr>
              <a:buFont typeface="Wingdings" panose="05000000000000000000" pitchFamily="2" charset="2"/>
              <a:buChar char="Ø"/>
            </a:pPr>
            <a:r>
              <a:rPr lang="nl-NL" altLang="nl-NL" dirty="0"/>
              <a:t>Toelichting </a:t>
            </a:r>
            <a:r>
              <a:rPr lang="nl-NL" altLang="nl-NL" dirty="0" err="1"/>
              <a:t>groendak</a:t>
            </a:r>
            <a:endParaRPr lang="nl-NL" altLang="nl-NL" dirty="0"/>
          </a:p>
          <a:p>
            <a:pPr>
              <a:buFont typeface="Wingdings" panose="05000000000000000000" pitchFamily="2" charset="2"/>
              <a:buChar char="Ø"/>
            </a:pPr>
            <a:r>
              <a:rPr lang="nl-NL" altLang="nl-NL" dirty="0"/>
              <a:t>Proces / Uitvoering</a:t>
            </a:r>
          </a:p>
          <a:p>
            <a:pPr>
              <a:buFont typeface="Wingdings" panose="05000000000000000000" pitchFamily="2" charset="2"/>
              <a:buChar char="Ø"/>
            </a:pPr>
            <a:r>
              <a:rPr lang="nl-NL" altLang="nl-NL" dirty="0"/>
              <a:t>Randvoorwaarden actie</a:t>
            </a:r>
          </a:p>
          <a:p>
            <a:pPr>
              <a:buFont typeface="Wingdings" panose="05000000000000000000" pitchFamily="2" charset="2"/>
              <a:buChar char="Ø"/>
            </a:pPr>
            <a:r>
              <a:rPr lang="nl-NL" altLang="nl-NL" dirty="0"/>
              <a:t>Bijdrage gemeente / kostenindicatie </a:t>
            </a:r>
          </a:p>
        </p:txBody>
      </p:sp>
    </p:spTree>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6BA01C5-C703-4259-83BB-36104B7D0FEC}"/>
              </a:ext>
            </a:extLst>
          </p:cNvPr>
          <p:cNvSpPr/>
          <p:nvPr/>
        </p:nvSpPr>
        <p:spPr>
          <a:xfrm>
            <a:off x="74741" y="6243319"/>
            <a:ext cx="1886420" cy="507831"/>
          </a:xfrm>
          <a:prstGeom prst="rect">
            <a:avLst/>
          </a:prstGeom>
        </p:spPr>
        <p:txBody>
          <a:bodyPr wrap="square">
            <a:spAutoFit/>
          </a:bodyPr>
          <a:lstStyle/>
          <a:p>
            <a:pPr algn="ctr" defTabSz="685800"/>
            <a:r>
              <a:rPr lang="nl-NL" sz="1350" dirty="0">
                <a:solidFill>
                  <a:prstClr val="black"/>
                </a:solidFill>
                <a:latin typeface="Calibri" panose="020F0502020204030204"/>
              </a:rPr>
              <a:t>Verlaagt omgevingstemperatuur </a:t>
            </a:r>
          </a:p>
        </p:txBody>
      </p:sp>
      <p:sp>
        <p:nvSpPr>
          <p:cNvPr id="6" name="Rechthoek 5">
            <a:extLst>
              <a:ext uri="{FF2B5EF4-FFF2-40B4-BE49-F238E27FC236}">
                <a16:creationId xmlns:a16="http://schemas.microsoft.com/office/drawing/2014/main" id="{A5828308-DC6E-4D6E-A9CF-B9CF857754DE}"/>
              </a:ext>
            </a:extLst>
          </p:cNvPr>
          <p:cNvSpPr/>
          <p:nvPr/>
        </p:nvSpPr>
        <p:spPr>
          <a:xfrm>
            <a:off x="1717963" y="6243319"/>
            <a:ext cx="1919834" cy="507831"/>
          </a:xfrm>
          <a:prstGeom prst="rect">
            <a:avLst/>
          </a:prstGeom>
        </p:spPr>
        <p:txBody>
          <a:bodyPr wrap="square">
            <a:spAutoFit/>
          </a:bodyPr>
          <a:lstStyle/>
          <a:p>
            <a:pPr algn="ctr" defTabSz="685800"/>
            <a:r>
              <a:rPr lang="nl-NL" sz="1350" dirty="0">
                <a:solidFill>
                  <a:prstClr val="black"/>
                </a:solidFill>
                <a:latin typeface="Calibri" panose="020F0502020204030204"/>
              </a:rPr>
              <a:t>Verlengt </a:t>
            </a:r>
          </a:p>
          <a:p>
            <a:pPr algn="ctr" defTabSz="685800"/>
            <a:r>
              <a:rPr lang="nl-NL" sz="1350" dirty="0">
                <a:solidFill>
                  <a:prstClr val="black"/>
                </a:solidFill>
                <a:latin typeface="Calibri" panose="020F0502020204030204"/>
              </a:rPr>
              <a:t>levensduur dak </a:t>
            </a:r>
          </a:p>
        </p:txBody>
      </p:sp>
      <p:sp>
        <p:nvSpPr>
          <p:cNvPr id="7" name="Rechthoek 6">
            <a:extLst>
              <a:ext uri="{FF2B5EF4-FFF2-40B4-BE49-F238E27FC236}">
                <a16:creationId xmlns:a16="http://schemas.microsoft.com/office/drawing/2014/main" id="{017EADD0-BD6A-4462-8782-5431FFB7840C}"/>
              </a:ext>
            </a:extLst>
          </p:cNvPr>
          <p:cNvSpPr/>
          <p:nvPr/>
        </p:nvSpPr>
        <p:spPr>
          <a:xfrm>
            <a:off x="3565474" y="6231190"/>
            <a:ext cx="1933330" cy="507831"/>
          </a:xfrm>
          <a:prstGeom prst="rect">
            <a:avLst/>
          </a:prstGeom>
        </p:spPr>
        <p:txBody>
          <a:bodyPr wrap="square">
            <a:spAutoFit/>
          </a:bodyPr>
          <a:lstStyle/>
          <a:p>
            <a:pPr algn="ctr" defTabSz="685800"/>
            <a:r>
              <a:rPr lang="nl-NL" sz="1350" dirty="0">
                <a:solidFill>
                  <a:prstClr val="black"/>
                </a:solidFill>
                <a:latin typeface="Calibri" panose="020F0502020204030204"/>
              </a:rPr>
              <a:t>Verhoogt rendement zonnepanelen </a:t>
            </a:r>
          </a:p>
        </p:txBody>
      </p:sp>
      <p:sp>
        <p:nvSpPr>
          <p:cNvPr id="8" name="Rechthoek 7">
            <a:extLst>
              <a:ext uri="{FF2B5EF4-FFF2-40B4-BE49-F238E27FC236}">
                <a16:creationId xmlns:a16="http://schemas.microsoft.com/office/drawing/2014/main" id="{E74A02E7-2D43-42F7-BD57-0692EB280E24}"/>
              </a:ext>
            </a:extLst>
          </p:cNvPr>
          <p:cNvSpPr/>
          <p:nvPr/>
        </p:nvSpPr>
        <p:spPr>
          <a:xfrm>
            <a:off x="5416977" y="6229032"/>
            <a:ext cx="1993106" cy="715581"/>
          </a:xfrm>
          <a:prstGeom prst="rect">
            <a:avLst/>
          </a:prstGeom>
        </p:spPr>
        <p:txBody>
          <a:bodyPr wrap="square">
            <a:spAutoFit/>
          </a:bodyPr>
          <a:lstStyle/>
          <a:p>
            <a:pPr algn="ctr" defTabSz="685800"/>
            <a:r>
              <a:rPr lang="nl-NL" sz="1350" dirty="0">
                <a:solidFill>
                  <a:prstClr val="black"/>
                </a:solidFill>
                <a:latin typeface="Calibri" panose="020F0502020204030204"/>
              </a:rPr>
              <a:t>Regenwater</a:t>
            </a:r>
          </a:p>
          <a:p>
            <a:pPr algn="ctr" defTabSz="685800"/>
            <a:r>
              <a:rPr lang="nl-NL" sz="1350" dirty="0">
                <a:solidFill>
                  <a:prstClr val="black"/>
                </a:solidFill>
                <a:latin typeface="Calibri" panose="020F0502020204030204"/>
              </a:rPr>
              <a:t>retentie</a:t>
            </a:r>
          </a:p>
          <a:p>
            <a:pPr algn="ctr" defTabSz="685800"/>
            <a:r>
              <a:rPr lang="nl-NL" sz="1350" dirty="0">
                <a:solidFill>
                  <a:prstClr val="black"/>
                </a:solidFill>
                <a:latin typeface="Calibri" panose="020F0502020204030204"/>
              </a:rPr>
              <a:t> </a:t>
            </a:r>
          </a:p>
        </p:txBody>
      </p:sp>
      <p:sp>
        <p:nvSpPr>
          <p:cNvPr id="9" name="Rechthoek 8">
            <a:extLst>
              <a:ext uri="{FF2B5EF4-FFF2-40B4-BE49-F238E27FC236}">
                <a16:creationId xmlns:a16="http://schemas.microsoft.com/office/drawing/2014/main" id="{A74AEE52-8E14-437E-9BE7-350950651243}"/>
              </a:ext>
            </a:extLst>
          </p:cNvPr>
          <p:cNvSpPr/>
          <p:nvPr/>
        </p:nvSpPr>
        <p:spPr>
          <a:xfrm>
            <a:off x="7216332" y="6229032"/>
            <a:ext cx="1798064" cy="507831"/>
          </a:xfrm>
          <a:prstGeom prst="rect">
            <a:avLst/>
          </a:prstGeom>
        </p:spPr>
        <p:txBody>
          <a:bodyPr wrap="square">
            <a:spAutoFit/>
          </a:bodyPr>
          <a:lstStyle/>
          <a:p>
            <a:pPr algn="ctr" defTabSz="685800"/>
            <a:r>
              <a:rPr lang="nl-NL" sz="1350" dirty="0">
                <a:solidFill>
                  <a:prstClr val="black"/>
                </a:solidFill>
                <a:latin typeface="Calibri" panose="020F0502020204030204"/>
              </a:rPr>
              <a:t>Stimulering</a:t>
            </a:r>
          </a:p>
          <a:p>
            <a:pPr algn="ctr" defTabSz="685800"/>
            <a:r>
              <a:rPr lang="nl-NL" sz="1350" dirty="0">
                <a:solidFill>
                  <a:prstClr val="black"/>
                </a:solidFill>
                <a:latin typeface="Calibri" panose="020F0502020204030204"/>
              </a:rPr>
              <a:t>van de biodiversiteit</a:t>
            </a:r>
          </a:p>
        </p:txBody>
      </p:sp>
      <p:pic>
        <p:nvPicPr>
          <p:cNvPr id="10" name="Afbeelding 9">
            <a:extLst>
              <a:ext uri="{FF2B5EF4-FFF2-40B4-BE49-F238E27FC236}">
                <a16:creationId xmlns:a16="http://schemas.microsoft.com/office/drawing/2014/main" id="{C72BCA4F-951A-4703-B260-C869BDA78D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104" y="5656771"/>
            <a:ext cx="449082" cy="459379"/>
          </a:xfrm>
          <a:prstGeom prst="rect">
            <a:avLst/>
          </a:prstGeom>
        </p:spPr>
      </p:pic>
      <p:pic>
        <p:nvPicPr>
          <p:cNvPr id="11" name="Afbeelding 10">
            <a:extLst>
              <a:ext uri="{FF2B5EF4-FFF2-40B4-BE49-F238E27FC236}">
                <a16:creationId xmlns:a16="http://schemas.microsoft.com/office/drawing/2014/main" id="{C71B600E-53C7-4491-AC3D-5834203D33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1684" y="5607145"/>
            <a:ext cx="575443" cy="556367"/>
          </a:xfrm>
          <a:prstGeom prst="rect">
            <a:avLst/>
          </a:prstGeom>
        </p:spPr>
      </p:pic>
      <p:pic>
        <p:nvPicPr>
          <p:cNvPr id="12" name="Afbeelding 11">
            <a:extLst>
              <a:ext uri="{FF2B5EF4-FFF2-40B4-BE49-F238E27FC236}">
                <a16:creationId xmlns:a16="http://schemas.microsoft.com/office/drawing/2014/main" id="{4DB555B7-82AA-4380-99AC-F94A27B0D5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44981" y="5656771"/>
            <a:ext cx="553130" cy="459380"/>
          </a:xfrm>
          <a:prstGeom prst="rect">
            <a:avLst/>
          </a:prstGeom>
        </p:spPr>
      </p:pic>
      <p:pic>
        <p:nvPicPr>
          <p:cNvPr id="13" name="Afbeelding 12">
            <a:extLst>
              <a:ext uri="{FF2B5EF4-FFF2-40B4-BE49-F238E27FC236}">
                <a16:creationId xmlns:a16="http://schemas.microsoft.com/office/drawing/2014/main" id="{880915C8-DF23-493E-BCC3-98B9C12207D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29827" y="5656771"/>
            <a:ext cx="565386" cy="507890"/>
          </a:xfrm>
          <a:prstGeom prst="rect">
            <a:avLst/>
          </a:prstGeom>
        </p:spPr>
      </p:pic>
      <p:pic>
        <p:nvPicPr>
          <p:cNvPr id="14" name="Afbeelding 13">
            <a:extLst>
              <a:ext uri="{FF2B5EF4-FFF2-40B4-BE49-F238E27FC236}">
                <a16:creationId xmlns:a16="http://schemas.microsoft.com/office/drawing/2014/main" id="{4F877DCE-6141-4EC6-A52A-5430D582565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50663" y="5600839"/>
            <a:ext cx="570266" cy="563822"/>
          </a:xfrm>
          <a:prstGeom prst="rect">
            <a:avLst/>
          </a:prstGeom>
        </p:spPr>
      </p:pic>
      <p:pic>
        <p:nvPicPr>
          <p:cNvPr id="2" name="Afbeelding 1">
            <a:extLst>
              <a:ext uri="{FF2B5EF4-FFF2-40B4-BE49-F238E27FC236}">
                <a16:creationId xmlns:a16="http://schemas.microsoft.com/office/drawing/2014/main" id="{7BE2A85F-72C7-45E7-8DA6-1E92F1279FD5}"/>
              </a:ext>
            </a:extLst>
          </p:cNvPr>
          <p:cNvPicPr>
            <a:picLocks noChangeAspect="1"/>
          </p:cNvPicPr>
          <p:nvPr/>
        </p:nvPicPr>
        <p:blipFill>
          <a:blip r:embed="rId8"/>
          <a:stretch>
            <a:fillRect/>
          </a:stretch>
        </p:blipFill>
        <p:spPr>
          <a:xfrm>
            <a:off x="-1" y="0"/>
            <a:ext cx="2830746" cy="987236"/>
          </a:xfrm>
          <a:prstGeom prst="rect">
            <a:avLst/>
          </a:prstGeom>
        </p:spPr>
      </p:pic>
      <p:pic>
        <p:nvPicPr>
          <p:cNvPr id="3" name="Afbeelding 2">
            <a:extLst>
              <a:ext uri="{FF2B5EF4-FFF2-40B4-BE49-F238E27FC236}">
                <a16:creationId xmlns:a16="http://schemas.microsoft.com/office/drawing/2014/main" id="{73B469A1-0C7D-4A70-ACFB-EAABB43FC77A}"/>
              </a:ext>
            </a:extLst>
          </p:cNvPr>
          <p:cNvPicPr>
            <a:picLocks noChangeAspect="1"/>
          </p:cNvPicPr>
          <p:nvPr/>
        </p:nvPicPr>
        <p:blipFill rotWithShape="1">
          <a:blip r:embed="rId9"/>
          <a:srcRect r="1462" b="18577"/>
          <a:stretch/>
        </p:blipFill>
        <p:spPr>
          <a:xfrm>
            <a:off x="-1" y="1181847"/>
            <a:ext cx="9144000" cy="4280312"/>
          </a:xfrm>
          <a:prstGeom prst="rect">
            <a:avLst/>
          </a:prstGeom>
        </p:spPr>
      </p:pic>
      <p:sp>
        <p:nvSpPr>
          <p:cNvPr id="15" name="Titel 1">
            <a:extLst>
              <a:ext uri="{FF2B5EF4-FFF2-40B4-BE49-F238E27FC236}">
                <a16:creationId xmlns:a16="http://schemas.microsoft.com/office/drawing/2014/main" id="{4FE7D3F2-7D52-4842-A2E1-8EF6F824A23C}"/>
              </a:ext>
            </a:extLst>
          </p:cNvPr>
          <p:cNvSpPr txBox="1">
            <a:spLocks/>
          </p:cNvSpPr>
          <p:nvPr/>
        </p:nvSpPr>
        <p:spPr bwMode="auto">
          <a:xfrm>
            <a:off x="2940971" y="451521"/>
            <a:ext cx="5334350" cy="62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a:solidFill>
                  <a:srgbClr val="1C418E"/>
                </a:solidFill>
                <a:latin typeface="Calibri" panose="020F0502020204030204" pitchFamily="34" charset="0"/>
                <a:ea typeface="+mj-ea"/>
                <a:cs typeface="+mj-cs"/>
              </a:defRPr>
            </a:lvl1pPr>
            <a:lvl2pPr algn="ctr" rtl="0" eaLnBrk="0" fontAlgn="base" hangingPunct="0">
              <a:spcBef>
                <a:spcPct val="0"/>
              </a:spcBef>
              <a:spcAft>
                <a:spcPct val="0"/>
              </a:spcAft>
              <a:defRPr sz="3600">
                <a:solidFill>
                  <a:srgbClr val="1C418E"/>
                </a:solidFill>
                <a:latin typeface="Calibri" pitchFamily="34" charset="0"/>
              </a:defRPr>
            </a:lvl2pPr>
            <a:lvl3pPr algn="ctr" rtl="0" eaLnBrk="0" fontAlgn="base" hangingPunct="0">
              <a:spcBef>
                <a:spcPct val="0"/>
              </a:spcBef>
              <a:spcAft>
                <a:spcPct val="0"/>
              </a:spcAft>
              <a:defRPr sz="3600">
                <a:solidFill>
                  <a:srgbClr val="1C418E"/>
                </a:solidFill>
                <a:latin typeface="Calibri" pitchFamily="34" charset="0"/>
              </a:defRPr>
            </a:lvl3pPr>
            <a:lvl4pPr algn="ctr" rtl="0" eaLnBrk="0" fontAlgn="base" hangingPunct="0">
              <a:spcBef>
                <a:spcPct val="0"/>
              </a:spcBef>
              <a:spcAft>
                <a:spcPct val="0"/>
              </a:spcAft>
              <a:defRPr sz="3600">
                <a:solidFill>
                  <a:srgbClr val="1C418E"/>
                </a:solidFill>
                <a:latin typeface="Calibri" pitchFamily="34" charset="0"/>
              </a:defRPr>
            </a:lvl4pPr>
            <a:lvl5pPr algn="ctr" rtl="0" eaLnBrk="0" fontAlgn="base" hangingPunct="0">
              <a:spcBef>
                <a:spcPct val="0"/>
              </a:spcBef>
              <a:spcAft>
                <a:spcPct val="0"/>
              </a:spcAft>
              <a:defRPr sz="3600">
                <a:solidFill>
                  <a:srgbClr val="1C418E"/>
                </a:solidFill>
                <a:latin typeface="Calibri" pitchFamily="34"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4400" b="0" i="0" u="none" strike="noStrike" kern="0" cap="none" spc="0" normalizeH="0" baseline="0" noProof="0" dirty="0">
                <a:ln>
                  <a:noFill/>
                </a:ln>
                <a:solidFill>
                  <a:srgbClr val="1C418E"/>
                </a:solidFill>
                <a:effectLst/>
                <a:uLnTx/>
                <a:uFillTx/>
                <a:latin typeface="Calibri" panose="020F0502020204030204" pitchFamily="34" charset="0"/>
                <a:ea typeface="+mj-ea"/>
                <a:cs typeface="+mj-cs"/>
              </a:rPr>
              <a:t>Doel actie</a:t>
            </a:r>
          </a:p>
        </p:txBody>
      </p:sp>
    </p:spTree>
    <p:extLst>
      <p:ext uri="{BB962C8B-B14F-4D97-AF65-F5344CB8AC3E}">
        <p14:creationId xmlns:p14="http://schemas.microsoft.com/office/powerpoint/2010/main" val="4268310863"/>
      </p:ext>
    </p:extLst>
  </p:cSld>
  <p:clrMapOvr>
    <a:masterClrMapping/>
  </p:clrMapOvr>
</p:sld>
</file>

<file path=ppt/theme/theme1.xml><?xml version="1.0" encoding="utf-8"?>
<a:theme xmlns:a="http://schemas.openxmlformats.org/drawingml/2006/main" name="1_Standaardontwerp">
  <a:themeElements>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altLang="nl-NL"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altLang="nl-NL"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th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1948</TotalTime>
  <Words>1380</Words>
  <Application>Microsoft Office PowerPoint</Application>
  <PresentationFormat>Diavoorstelling (4:3)</PresentationFormat>
  <Paragraphs>256</Paragraphs>
  <Slides>22</Slides>
  <Notes>22</Notes>
  <HiddenSlides>0</HiddenSlides>
  <MMClips>0</MMClips>
  <ScaleCrop>false</ScaleCrop>
  <HeadingPairs>
    <vt:vector size="6" baseType="variant">
      <vt:variant>
        <vt:lpstr>Gebruikte lettertypen</vt:lpstr>
      </vt:variant>
      <vt:variant>
        <vt:i4>8</vt:i4>
      </vt:variant>
      <vt:variant>
        <vt:lpstr>Thema</vt:lpstr>
      </vt:variant>
      <vt:variant>
        <vt:i4>3</vt:i4>
      </vt:variant>
      <vt:variant>
        <vt:lpstr>Diatitels</vt:lpstr>
      </vt:variant>
      <vt:variant>
        <vt:i4>22</vt:i4>
      </vt:variant>
    </vt:vector>
  </HeadingPairs>
  <TitlesOfParts>
    <vt:vector size="33" baseType="lpstr">
      <vt:lpstr>-apple-system</vt:lpstr>
      <vt:lpstr>Arial</vt:lpstr>
      <vt:lpstr>Calibri</vt:lpstr>
      <vt:lpstr>Calibri Light</vt:lpstr>
      <vt:lpstr>Tahoma</vt:lpstr>
      <vt:lpstr>Times New Roman</vt:lpstr>
      <vt:lpstr>Verdana</vt:lpstr>
      <vt:lpstr>Wingdings</vt:lpstr>
      <vt:lpstr>1_Standaardontwerp</vt:lpstr>
      <vt:lpstr>Kantoorthema</vt:lpstr>
      <vt:lpstr>1_Kantoorthema</vt:lpstr>
      <vt:lpstr> Vergroen uw dak  info-/bevraagavond  actie Klimaatmakers Hilvarenbeek  22 mei 2019 – start 19.30 u </vt:lpstr>
      <vt:lpstr>Doel avond</vt:lpstr>
      <vt:lpstr>Indeling avond</vt:lpstr>
      <vt:lpstr>PowerPoint-presentatie</vt:lpstr>
      <vt:lpstr>PowerPoint-presentatie</vt:lpstr>
      <vt:lpstr>PowerPoint-presentatie</vt:lpstr>
      <vt:lpstr>PowerPoint-presentatie</vt:lpstr>
      <vt:lpstr>Toelichting actie ‘Vergroen uw dak’</vt:lpstr>
      <vt:lpstr>PowerPoint-presentatie</vt:lpstr>
      <vt:lpstr>Wat is een groendak?</vt:lpstr>
      <vt:lpstr>PowerPoint-presentatie</vt:lpstr>
      <vt:lpstr>Soorten vegetatie</vt:lpstr>
      <vt:lpstr>Opbouw groendak</vt:lpstr>
      <vt:lpstr>Typen groendak</vt:lpstr>
      <vt:lpstr>Onderhoud groendak</vt:lpstr>
      <vt:lpstr>Proces / Uitvoering</vt:lpstr>
      <vt:lpstr>Voucher</vt:lpstr>
      <vt:lpstr>Randvoorwaarden actie</vt:lpstr>
      <vt:lpstr>Bijdrage gemeente</vt:lpstr>
      <vt:lpstr>Betrokken partijen</vt:lpstr>
      <vt:lpstr>Vragen?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Jack van den Berg | Orbis</dc:creator>
  <cp:lastModifiedBy>Jack van den Berg | Orbis</cp:lastModifiedBy>
  <cp:revision>16</cp:revision>
  <cp:lastPrinted>2019-05-22T09:07:37Z</cp:lastPrinted>
  <dcterms:created xsi:type="dcterms:W3CDTF">2019-03-18T08:01:10Z</dcterms:created>
  <dcterms:modified xsi:type="dcterms:W3CDTF">2019-05-22T13:45:09Z</dcterms:modified>
</cp:coreProperties>
</file>